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
      <p:font typeface="Poppins"/>
      <p:regular r:id="rId29"/>
      <p:bold r:id="rId30"/>
      <p:italic r:id="rId31"/>
      <p:boldItalic r:id="rId32"/>
    </p:embeddedFont>
    <p:embeddedFont>
      <p:font typeface="Poppins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11">
          <p15:clr>
            <a:srgbClr val="A4A3A4"/>
          </p15:clr>
        </p15:guide>
        <p15:guide id="2" pos="2448">
          <p15:clr>
            <a:srgbClr val="A4A3A4"/>
          </p15:clr>
        </p15:guide>
        <p15:guide id="3" orient="horz" pos="17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111" orient="horz"/>
        <p:guide pos="2448"/>
        <p:guide pos="1716"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italic.fntdata"/><Relationship Id="rId30" Type="http://schemas.openxmlformats.org/officeDocument/2006/relationships/font" Target="fonts/Poppins-bold.fntdata"/><Relationship Id="rId11" Type="http://schemas.openxmlformats.org/officeDocument/2006/relationships/slide" Target="slides/slide6.xml"/><Relationship Id="rId33" Type="http://schemas.openxmlformats.org/officeDocument/2006/relationships/font" Target="fonts/PoppinsLight-regular.fntdata"/><Relationship Id="rId10" Type="http://schemas.openxmlformats.org/officeDocument/2006/relationships/slide" Target="slides/slide5.xml"/><Relationship Id="rId32" Type="http://schemas.openxmlformats.org/officeDocument/2006/relationships/font" Target="fonts/Poppins-boldItalic.fntdata"/><Relationship Id="rId13" Type="http://schemas.openxmlformats.org/officeDocument/2006/relationships/slide" Target="slides/slide8.xml"/><Relationship Id="rId35" Type="http://schemas.openxmlformats.org/officeDocument/2006/relationships/font" Target="fonts/PoppinsLight-italic.fntdata"/><Relationship Id="rId12" Type="http://schemas.openxmlformats.org/officeDocument/2006/relationships/slide" Target="slides/slide7.xml"/><Relationship Id="rId34" Type="http://schemas.openxmlformats.org/officeDocument/2006/relationships/font" Target="fonts/PoppinsLight-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PoppinsLight-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3ee38a3a16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ee38a3a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3ee184bb1b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ee184bb1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3ee40330d8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ee40330d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3efc8b8638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efc8b863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3ee2a6499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ee2a649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3ee184bb1b_1_5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ee184bb1b_1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3ee40330d8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ee40330d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3ee40330d8_0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ee40330d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3ee40330d8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ee40330d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3ee184bb1b_1_5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ee184bb1b_1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3ee2a64998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ee2a6499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3ee184bb1b_1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ee184bb1b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3ee40330d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ee40330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3ee40330d8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ee40330d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1592400" y="-407850"/>
            <a:ext cx="5959200" cy="5959200"/>
          </a:xfrm>
          <a:prstGeom prst="ellipse">
            <a:avLst/>
          </a:prstGeom>
          <a:solidFill>
            <a:srgbClr val="000000">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501210" y="175873"/>
            <a:ext cx="2451351" cy="2451351"/>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894850" y="2763375"/>
              <a:ext cx="1111200" cy="11112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680825" y="2549350"/>
              <a:ext cx="1539600" cy="1539600"/>
            </a:xfrm>
            <a:prstGeom prst="donut">
              <a:avLst>
                <a:gd fmla="val 495"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 name="Google Shape;15;p2"/>
          <p:cNvGrpSpPr/>
          <p:nvPr/>
        </p:nvGrpSpPr>
        <p:grpSpPr>
          <a:xfrm>
            <a:off x="6427669" y="2502633"/>
            <a:ext cx="2324700" cy="2324700"/>
            <a:chOff x="-474900" y="321200"/>
            <a:chExt cx="2324700" cy="2324700"/>
          </a:xfrm>
        </p:grpSpPr>
        <p:sp>
          <p:nvSpPr>
            <p:cNvPr id="16" name="Google Shape;16;p2"/>
            <p:cNvSpPr/>
            <p:nvPr/>
          </p:nvSpPr>
          <p:spPr>
            <a:xfrm>
              <a:off x="-474900" y="321200"/>
              <a:ext cx="2324700" cy="232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20725" y="916825"/>
              <a:ext cx="1133400" cy="11334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37125" y="658975"/>
              <a:ext cx="1649100" cy="1649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13650" y="1109750"/>
              <a:ext cx="747600" cy="7476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txBox="1"/>
          <p:nvPr>
            <p:ph type="ctrTitle"/>
          </p:nvPr>
        </p:nvSpPr>
        <p:spPr>
          <a:xfrm>
            <a:off x="2211600" y="1991850"/>
            <a:ext cx="4720800" cy="1159800"/>
          </a:xfrm>
          <a:prstGeom prst="rect">
            <a:avLst/>
          </a:prstGeom>
          <a:effectLst>
            <a:outerShdw blurRad="85725" rotWithShape="0" algn="bl" dir="5400000" dist="19050">
              <a:srgbClr val="000000">
                <a:alpha val="10000"/>
              </a:srgbClr>
            </a:outerShdw>
          </a:effectLst>
        </p:spPr>
        <p:txBody>
          <a:bodyPr anchorCtr="0" anchor="ctr" bIns="91425" lIns="91425" spcFirstLastPara="1" rIns="91425" wrap="square" tIns="91425"/>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 A" type="blank">
  <p:cSld name="BLANK">
    <p:spTree>
      <p:nvGrpSpPr>
        <p:cNvPr id="114" name="Shape 114"/>
        <p:cNvGrpSpPr/>
        <p:nvPr/>
      </p:nvGrpSpPr>
      <p:grpSpPr>
        <a:xfrm>
          <a:off x="0" y="0"/>
          <a:ext cx="0" cy="0"/>
          <a:chOff x="0" y="0"/>
          <a:chExt cx="0" cy="0"/>
        </a:xfrm>
      </p:grpSpPr>
      <p:sp>
        <p:nvSpPr>
          <p:cNvPr id="115" name="Google Shape;115;p11"/>
          <p:cNvSpPr/>
          <p:nvPr/>
        </p:nvSpPr>
        <p:spPr>
          <a:xfrm>
            <a:off x="764000" y="-1236275"/>
            <a:ext cx="7616100" cy="7616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a:off x="1198300" y="-801975"/>
            <a:ext cx="6747000" cy="67470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2267900" y="267625"/>
            <a:ext cx="4608300" cy="46083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704850" y="-2705100"/>
            <a:ext cx="10553700" cy="10553700"/>
          </a:xfrm>
          <a:prstGeom prst="donut">
            <a:avLst>
              <a:gd fmla="val 10467"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 B">
  <p:cSld name="BLANK_2">
    <p:spTree>
      <p:nvGrpSpPr>
        <p:cNvPr id="121" name="Shape 121"/>
        <p:cNvGrpSpPr/>
        <p:nvPr/>
      </p:nvGrpSpPr>
      <p:grpSpPr>
        <a:xfrm>
          <a:off x="0" y="0"/>
          <a:ext cx="0" cy="0"/>
          <a:chOff x="0" y="0"/>
          <a:chExt cx="0" cy="0"/>
        </a:xfrm>
      </p:grpSpPr>
      <p:sp>
        <p:nvSpPr>
          <p:cNvPr id="122" name="Google Shape;122;p12"/>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24" name="Google Shape;124;p12"/>
          <p:cNvGrpSpPr/>
          <p:nvPr/>
        </p:nvGrpSpPr>
        <p:grpSpPr>
          <a:xfrm>
            <a:off x="818844" y="502333"/>
            <a:ext cx="2324700" cy="2324700"/>
            <a:chOff x="-474900" y="321200"/>
            <a:chExt cx="2324700" cy="2324700"/>
          </a:xfrm>
        </p:grpSpPr>
        <p:sp>
          <p:nvSpPr>
            <p:cNvPr id="125" name="Google Shape;125;p12"/>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2"/>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2"/>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2"/>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2"/>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1">
    <p:bg>
      <p:bgPr>
        <a:solidFill>
          <a:srgbClr val="000000"/>
        </a:solidFill>
      </p:bgPr>
    </p:bg>
    <p:spTree>
      <p:nvGrpSpPr>
        <p:cNvPr id="130" name="Shape 130"/>
        <p:cNvGrpSpPr/>
        <p:nvPr/>
      </p:nvGrpSpPr>
      <p:grpSpPr>
        <a:xfrm>
          <a:off x="0" y="0"/>
          <a:ext cx="0" cy="0"/>
          <a:chOff x="0" y="0"/>
          <a:chExt cx="0" cy="0"/>
        </a:xfrm>
      </p:grpSpPr>
      <p:sp>
        <p:nvSpPr>
          <p:cNvPr id="131" name="Google Shape;131;p13"/>
          <p:cNvSpPr/>
          <p:nvPr/>
        </p:nvSpPr>
        <p:spPr>
          <a:xfrm>
            <a:off x="-704850" y="-2705100"/>
            <a:ext cx="10553700" cy="10553700"/>
          </a:xfrm>
          <a:prstGeom prst="donut">
            <a:avLst>
              <a:gd fmla="val 104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764000" y="-1236275"/>
            <a:ext cx="7616100" cy="7616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1198300" y="-801975"/>
            <a:ext cx="6747000" cy="67470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2267900" y="267625"/>
            <a:ext cx="4608300" cy="46083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000000"/>
        </a:solidFill>
      </p:bgPr>
    </p:bg>
    <p:spTree>
      <p:nvGrpSpPr>
        <p:cNvPr id="21" name="Shape 21"/>
        <p:cNvGrpSpPr/>
        <p:nvPr/>
      </p:nvGrpSpPr>
      <p:grpSpPr>
        <a:xfrm>
          <a:off x="0" y="0"/>
          <a:ext cx="0" cy="0"/>
          <a:chOff x="0" y="0"/>
          <a:chExt cx="0" cy="0"/>
        </a:xfrm>
      </p:grpSpPr>
      <p:sp>
        <p:nvSpPr>
          <p:cNvPr id="22" name="Google Shape;22;p3"/>
          <p:cNvSpPr/>
          <p:nvPr/>
        </p:nvSpPr>
        <p:spPr>
          <a:xfrm>
            <a:off x="1592400" y="-407850"/>
            <a:ext cx="5959200" cy="5959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 name="Google Shape;23;p3"/>
          <p:cNvGrpSpPr/>
          <p:nvPr/>
        </p:nvGrpSpPr>
        <p:grpSpPr>
          <a:xfrm>
            <a:off x="6427669" y="2502633"/>
            <a:ext cx="2324700" cy="2324700"/>
            <a:chOff x="-474900" y="321200"/>
            <a:chExt cx="2324700" cy="2324700"/>
          </a:xfrm>
        </p:grpSpPr>
        <p:sp>
          <p:nvSpPr>
            <p:cNvPr id="24" name="Google Shape;24;p3"/>
            <p:cNvSpPr/>
            <p:nvPr/>
          </p:nvSpPr>
          <p:spPr>
            <a:xfrm>
              <a:off x="-474900" y="321200"/>
              <a:ext cx="2324700" cy="23247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120725" y="916825"/>
              <a:ext cx="1133400" cy="11334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137125" y="658975"/>
              <a:ext cx="1649100" cy="16491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313650" y="1109750"/>
              <a:ext cx="747600" cy="7476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3"/>
          <p:cNvSpPr txBox="1"/>
          <p:nvPr>
            <p:ph type="ctrTitle"/>
          </p:nvPr>
        </p:nvSpPr>
        <p:spPr>
          <a:xfrm>
            <a:off x="2569800" y="2236800"/>
            <a:ext cx="4004400" cy="956700"/>
          </a:xfrm>
          <a:prstGeom prst="rect">
            <a:avLst/>
          </a:prstGeom>
        </p:spPr>
        <p:txBody>
          <a:bodyPr anchorCtr="0" anchor="b" bIns="91425" lIns="91425" spcFirstLastPara="1" rIns="91425" wrap="square" tIns="91425"/>
          <a:lstStyle>
            <a:lvl1pPr lvl="0" rtl="0" algn="ctr">
              <a:spcBef>
                <a:spcPts val="0"/>
              </a:spcBef>
              <a:spcAft>
                <a:spcPts val="0"/>
              </a:spcAft>
              <a:buClr>
                <a:srgbClr val="000000"/>
              </a:buClr>
              <a:buSzPts val="5200"/>
              <a:buNone/>
              <a:defRPr sz="5200">
                <a:solidFill>
                  <a:srgbClr val="000000"/>
                </a:solidFill>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29" name="Google Shape;29;p3"/>
          <p:cNvSpPr txBox="1"/>
          <p:nvPr>
            <p:ph idx="1" type="subTitle"/>
          </p:nvPr>
        </p:nvSpPr>
        <p:spPr>
          <a:xfrm>
            <a:off x="2569800" y="3188701"/>
            <a:ext cx="4004400" cy="784800"/>
          </a:xfrm>
          <a:prstGeom prst="rect">
            <a:avLst/>
          </a:prstGeom>
        </p:spPr>
        <p:txBody>
          <a:bodyPr anchorCtr="0" anchor="t" bIns="91425" lIns="91425" spcFirstLastPara="1" rIns="91425" wrap="square" tIns="91425"/>
          <a:lstStyle>
            <a:lvl1pPr lvl="0" rtl="0" algn="ctr">
              <a:spcBef>
                <a:spcPts val="0"/>
              </a:spcBef>
              <a:spcAft>
                <a:spcPts val="0"/>
              </a:spcAft>
              <a:buClr>
                <a:srgbClr val="000000"/>
              </a:buClr>
              <a:buSzPts val="1400"/>
              <a:buNone/>
              <a:defRPr sz="1400">
                <a:solidFill>
                  <a:srgbClr val="000000"/>
                </a:solidFill>
              </a:defRPr>
            </a:lvl1pPr>
            <a:lvl2pPr lvl="1" rtl="0" algn="ctr">
              <a:spcBef>
                <a:spcPts val="0"/>
              </a:spcBef>
              <a:spcAft>
                <a:spcPts val="0"/>
              </a:spcAft>
              <a:buClr>
                <a:srgbClr val="000000"/>
              </a:buClr>
              <a:buSzPts val="1400"/>
              <a:buNone/>
              <a:defRPr sz="1400">
                <a:solidFill>
                  <a:srgbClr val="000000"/>
                </a:solidFill>
              </a:defRPr>
            </a:lvl2pPr>
            <a:lvl3pPr lvl="2" rtl="0" algn="ctr">
              <a:spcBef>
                <a:spcPts val="0"/>
              </a:spcBef>
              <a:spcAft>
                <a:spcPts val="0"/>
              </a:spcAft>
              <a:buClr>
                <a:srgbClr val="000000"/>
              </a:buClr>
              <a:buSzPts val="1400"/>
              <a:buNone/>
              <a:defRPr sz="1400">
                <a:solidFill>
                  <a:srgbClr val="000000"/>
                </a:solidFill>
              </a:defRPr>
            </a:lvl3pPr>
            <a:lvl4pPr lvl="3" rtl="0" algn="ctr">
              <a:spcBef>
                <a:spcPts val="0"/>
              </a:spcBef>
              <a:spcAft>
                <a:spcPts val="0"/>
              </a:spcAft>
              <a:buClr>
                <a:srgbClr val="000000"/>
              </a:buClr>
              <a:buSzPts val="1400"/>
              <a:buNone/>
              <a:defRPr sz="1400">
                <a:solidFill>
                  <a:srgbClr val="000000"/>
                </a:solidFill>
              </a:defRPr>
            </a:lvl4pPr>
            <a:lvl5pPr lvl="4" rtl="0" algn="ctr">
              <a:spcBef>
                <a:spcPts val="0"/>
              </a:spcBef>
              <a:spcAft>
                <a:spcPts val="0"/>
              </a:spcAft>
              <a:buClr>
                <a:srgbClr val="000000"/>
              </a:buClr>
              <a:buSzPts val="1400"/>
              <a:buNone/>
              <a:defRPr sz="1400">
                <a:solidFill>
                  <a:srgbClr val="000000"/>
                </a:solidFill>
              </a:defRPr>
            </a:lvl5pPr>
            <a:lvl6pPr lvl="5" rtl="0" algn="ctr">
              <a:spcBef>
                <a:spcPts val="0"/>
              </a:spcBef>
              <a:spcAft>
                <a:spcPts val="0"/>
              </a:spcAft>
              <a:buClr>
                <a:srgbClr val="000000"/>
              </a:buClr>
              <a:buSzPts val="1400"/>
              <a:buNone/>
              <a:defRPr sz="1400">
                <a:solidFill>
                  <a:srgbClr val="000000"/>
                </a:solidFill>
              </a:defRPr>
            </a:lvl6pPr>
            <a:lvl7pPr lvl="6" rtl="0" algn="ctr">
              <a:spcBef>
                <a:spcPts val="0"/>
              </a:spcBef>
              <a:spcAft>
                <a:spcPts val="0"/>
              </a:spcAft>
              <a:buClr>
                <a:srgbClr val="000000"/>
              </a:buClr>
              <a:buSzPts val="1400"/>
              <a:buNone/>
              <a:defRPr sz="1400">
                <a:solidFill>
                  <a:srgbClr val="000000"/>
                </a:solidFill>
              </a:defRPr>
            </a:lvl7pPr>
            <a:lvl8pPr lvl="7" rtl="0" algn="ctr">
              <a:spcBef>
                <a:spcPts val="0"/>
              </a:spcBef>
              <a:spcAft>
                <a:spcPts val="0"/>
              </a:spcAft>
              <a:buClr>
                <a:srgbClr val="000000"/>
              </a:buClr>
              <a:buSzPts val="1400"/>
              <a:buNone/>
              <a:defRPr sz="1400">
                <a:solidFill>
                  <a:srgbClr val="000000"/>
                </a:solidFill>
              </a:defRPr>
            </a:lvl8pPr>
            <a:lvl9pPr lvl="8" rtl="0" algn="ctr">
              <a:spcBef>
                <a:spcPts val="0"/>
              </a:spcBef>
              <a:spcAft>
                <a:spcPts val="0"/>
              </a:spcAft>
              <a:buClr>
                <a:srgbClr val="000000"/>
              </a:buClr>
              <a:buSzPts val="1400"/>
              <a:buNone/>
              <a:defRPr sz="1400">
                <a:solidFill>
                  <a:srgbClr val="000000"/>
                </a:solidFill>
              </a:defRPr>
            </a:lvl9pPr>
          </a:lstStyle>
          <a:p/>
        </p:txBody>
      </p:sp>
      <p:grpSp>
        <p:nvGrpSpPr>
          <p:cNvPr id="30" name="Google Shape;30;p3"/>
          <p:cNvGrpSpPr/>
          <p:nvPr/>
        </p:nvGrpSpPr>
        <p:grpSpPr>
          <a:xfrm>
            <a:off x="764825" y="439375"/>
            <a:ext cx="1924500" cy="19245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6680825" y="2549350"/>
              <a:ext cx="1539600" cy="1539600"/>
            </a:xfrm>
            <a:prstGeom prst="donut">
              <a:avLst>
                <a:gd fmla="val 495" name="adj"/>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34" name="Shape 34"/>
        <p:cNvGrpSpPr/>
        <p:nvPr/>
      </p:nvGrpSpPr>
      <p:grpSpPr>
        <a:xfrm>
          <a:off x="0" y="0"/>
          <a:ext cx="0" cy="0"/>
          <a:chOff x="0" y="0"/>
          <a:chExt cx="0" cy="0"/>
        </a:xfrm>
      </p:grpSpPr>
      <p:grpSp>
        <p:nvGrpSpPr>
          <p:cNvPr id="35" name="Google Shape;35;p4"/>
          <p:cNvGrpSpPr/>
          <p:nvPr/>
        </p:nvGrpSpPr>
        <p:grpSpPr>
          <a:xfrm>
            <a:off x="818844" y="502333"/>
            <a:ext cx="2324700" cy="2324700"/>
            <a:chOff x="-474900" y="321200"/>
            <a:chExt cx="2324700" cy="2324700"/>
          </a:xfrm>
        </p:grpSpPr>
        <p:sp>
          <p:nvSpPr>
            <p:cNvPr id="36" name="Google Shape;36;p4"/>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4"/>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txBox="1"/>
          <p:nvPr>
            <p:ph idx="1" type="body"/>
          </p:nvPr>
        </p:nvSpPr>
        <p:spPr>
          <a:xfrm>
            <a:off x="2385525" y="1310550"/>
            <a:ext cx="4777200" cy="3265800"/>
          </a:xfrm>
          <a:prstGeom prst="rect">
            <a:avLst/>
          </a:prstGeom>
        </p:spPr>
        <p:txBody>
          <a:bodyPr anchorCtr="0" anchor="t" bIns="91425" lIns="91425" spcFirstLastPara="1" rIns="91425" wrap="square" tIns="91425"/>
          <a:lstStyle>
            <a:lvl1pPr indent="-393700" lvl="0" marL="457200" rtl="0">
              <a:spcBef>
                <a:spcPts val="600"/>
              </a:spcBef>
              <a:spcAft>
                <a:spcPts val="0"/>
              </a:spcAft>
              <a:buSzPts val="2600"/>
              <a:buFont typeface="Poppins"/>
              <a:buChar char="￮"/>
              <a:defRPr b="1" sz="2600">
                <a:latin typeface="Poppins"/>
                <a:ea typeface="Poppins"/>
                <a:cs typeface="Poppins"/>
                <a:sym typeface="Poppins"/>
              </a:defRPr>
            </a:lvl1pPr>
            <a:lvl2pPr indent="-393700" lvl="1" marL="914400" rtl="0">
              <a:spcBef>
                <a:spcPts val="0"/>
              </a:spcBef>
              <a:spcAft>
                <a:spcPts val="0"/>
              </a:spcAft>
              <a:buSzPts val="2600"/>
              <a:buFont typeface="Poppins"/>
              <a:buChar char="￮"/>
              <a:defRPr b="1" sz="2600">
                <a:latin typeface="Poppins"/>
                <a:ea typeface="Poppins"/>
                <a:cs typeface="Poppins"/>
                <a:sym typeface="Poppins"/>
              </a:defRPr>
            </a:lvl2pPr>
            <a:lvl3pPr indent="-393700" lvl="2" marL="1371600" rtl="0">
              <a:spcBef>
                <a:spcPts val="0"/>
              </a:spcBef>
              <a:spcAft>
                <a:spcPts val="0"/>
              </a:spcAft>
              <a:buSzPts val="2600"/>
              <a:buFont typeface="Poppins"/>
              <a:buChar char="￮"/>
              <a:defRPr b="1" sz="2600">
                <a:latin typeface="Poppins"/>
                <a:ea typeface="Poppins"/>
                <a:cs typeface="Poppins"/>
                <a:sym typeface="Poppins"/>
              </a:defRPr>
            </a:lvl3pPr>
            <a:lvl4pPr indent="-393700" lvl="3" marL="1828800" rtl="0">
              <a:spcBef>
                <a:spcPts val="0"/>
              </a:spcBef>
              <a:spcAft>
                <a:spcPts val="0"/>
              </a:spcAft>
              <a:buSzPts val="2600"/>
              <a:buFont typeface="Poppins"/>
              <a:buChar char="●"/>
              <a:defRPr b="1" sz="2600">
                <a:latin typeface="Poppins"/>
                <a:ea typeface="Poppins"/>
                <a:cs typeface="Poppins"/>
                <a:sym typeface="Poppins"/>
              </a:defRPr>
            </a:lvl4pPr>
            <a:lvl5pPr indent="-393700" lvl="4" marL="2286000" rtl="0">
              <a:spcBef>
                <a:spcPts val="0"/>
              </a:spcBef>
              <a:spcAft>
                <a:spcPts val="0"/>
              </a:spcAft>
              <a:buSzPts val="2600"/>
              <a:buFont typeface="Poppins"/>
              <a:buChar char="○"/>
              <a:defRPr b="1" sz="2600">
                <a:latin typeface="Poppins"/>
                <a:ea typeface="Poppins"/>
                <a:cs typeface="Poppins"/>
                <a:sym typeface="Poppins"/>
              </a:defRPr>
            </a:lvl5pPr>
            <a:lvl6pPr indent="-393700" lvl="5" marL="2743200" rtl="0">
              <a:spcBef>
                <a:spcPts val="0"/>
              </a:spcBef>
              <a:spcAft>
                <a:spcPts val="0"/>
              </a:spcAft>
              <a:buSzPts val="2600"/>
              <a:buFont typeface="Poppins"/>
              <a:buChar char="■"/>
              <a:defRPr b="1" sz="2600">
                <a:latin typeface="Poppins"/>
                <a:ea typeface="Poppins"/>
                <a:cs typeface="Poppins"/>
                <a:sym typeface="Poppins"/>
              </a:defRPr>
            </a:lvl6pPr>
            <a:lvl7pPr indent="-393700" lvl="6" marL="3200400" rtl="0">
              <a:spcBef>
                <a:spcPts val="0"/>
              </a:spcBef>
              <a:spcAft>
                <a:spcPts val="0"/>
              </a:spcAft>
              <a:buSzPts val="2600"/>
              <a:buFont typeface="Poppins"/>
              <a:buChar char="●"/>
              <a:defRPr b="1" sz="2600">
                <a:latin typeface="Poppins"/>
                <a:ea typeface="Poppins"/>
                <a:cs typeface="Poppins"/>
                <a:sym typeface="Poppins"/>
              </a:defRPr>
            </a:lvl7pPr>
            <a:lvl8pPr indent="-393700" lvl="7" marL="3657600" rtl="0">
              <a:spcBef>
                <a:spcPts val="0"/>
              </a:spcBef>
              <a:spcAft>
                <a:spcPts val="0"/>
              </a:spcAft>
              <a:buSzPts val="2600"/>
              <a:buFont typeface="Poppins"/>
              <a:buChar char="○"/>
              <a:defRPr b="1" sz="2600">
                <a:latin typeface="Poppins"/>
                <a:ea typeface="Poppins"/>
                <a:cs typeface="Poppins"/>
                <a:sym typeface="Poppins"/>
              </a:defRPr>
            </a:lvl8pPr>
            <a:lvl9pPr indent="-393700" lvl="8" marL="4114800">
              <a:spcBef>
                <a:spcPts val="0"/>
              </a:spcBef>
              <a:spcAft>
                <a:spcPts val="0"/>
              </a:spcAft>
              <a:buSzPts val="2600"/>
              <a:buFont typeface="Poppins"/>
              <a:buChar char="■"/>
              <a:defRPr b="1" sz="2600">
                <a:latin typeface="Poppins"/>
                <a:ea typeface="Poppins"/>
                <a:cs typeface="Poppins"/>
                <a:sym typeface="Poppins"/>
              </a:defRPr>
            </a:lvl9pPr>
          </a:lstStyle>
          <a:p/>
        </p:txBody>
      </p:sp>
      <p:sp>
        <p:nvSpPr>
          <p:cNvPr id="43" name="Google Shape;43;p4"/>
          <p:cNvSpPr txBox="1"/>
          <p:nvPr/>
        </p:nvSpPr>
        <p:spPr>
          <a:xfrm>
            <a:off x="1599200" y="1326625"/>
            <a:ext cx="7641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latin typeface="Poppins"/>
                <a:ea typeface="Poppins"/>
                <a:cs typeface="Poppins"/>
                <a:sym typeface="Poppins"/>
              </a:rPr>
              <a:t>“</a:t>
            </a:r>
            <a:endParaRPr b="1" sz="7200">
              <a:latin typeface="Poppins"/>
              <a:ea typeface="Poppins"/>
              <a:cs typeface="Poppins"/>
              <a:sym typeface="Poppins"/>
            </a:endParaRPr>
          </a:p>
        </p:txBody>
      </p:sp>
      <p:sp>
        <p:nvSpPr>
          <p:cNvPr id="44" name="Google Shape;44;p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5" name="Shape 45"/>
        <p:cNvGrpSpPr/>
        <p:nvPr/>
      </p:nvGrpSpPr>
      <p:grpSpPr>
        <a:xfrm>
          <a:off x="0" y="0"/>
          <a:ext cx="0" cy="0"/>
          <a:chOff x="0" y="0"/>
          <a:chExt cx="0" cy="0"/>
        </a:xfrm>
      </p:grpSpPr>
      <p:sp>
        <p:nvSpPr>
          <p:cNvPr id="46" name="Google Shape;46;p5"/>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 name="Google Shape;47;p5"/>
          <p:cNvGrpSpPr/>
          <p:nvPr/>
        </p:nvGrpSpPr>
        <p:grpSpPr>
          <a:xfrm>
            <a:off x="-442731" y="337284"/>
            <a:ext cx="2324700" cy="2324700"/>
            <a:chOff x="-474900" y="321200"/>
            <a:chExt cx="2324700" cy="2324700"/>
          </a:xfrm>
        </p:grpSpPr>
        <p:sp>
          <p:nvSpPr>
            <p:cNvPr id="48" name="Google Shape;48;p5"/>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txBox="1"/>
          <p:nvPr>
            <p:ph type="title"/>
          </p:nvPr>
        </p:nvSpPr>
        <p:spPr>
          <a:xfrm>
            <a:off x="457200" y="1166125"/>
            <a:ext cx="5220300" cy="6831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4" name="Google Shape;54;p5"/>
          <p:cNvSpPr txBox="1"/>
          <p:nvPr>
            <p:ph idx="1" type="body"/>
          </p:nvPr>
        </p:nvSpPr>
        <p:spPr>
          <a:xfrm>
            <a:off x="1069625" y="1958050"/>
            <a:ext cx="4608000" cy="2618400"/>
          </a:xfrm>
          <a:prstGeom prst="rect">
            <a:avLst/>
          </a:prstGeom>
        </p:spPr>
        <p:txBody>
          <a:bodyPr anchorCtr="0" anchor="t" bIns="91425" lIns="91425" spcFirstLastPara="1" rIns="91425" wrap="square" tIns="91425"/>
          <a:lstStyle>
            <a:lvl1pPr indent="-330200" lvl="0" marL="457200">
              <a:spcBef>
                <a:spcPts val="60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55" name="Google Shape;55;p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56" name="Google Shape;56;p5"/>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big image">
  <p:cSld name="TITLE_AND_BODY_1">
    <p:spTree>
      <p:nvGrpSpPr>
        <p:cNvPr id="57" name="Shape 57"/>
        <p:cNvGrpSpPr/>
        <p:nvPr/>
      </p:nvGrpSpPr>
      <p:grpSpPr>
        <a:xfrm>
          <a:off x="0" y="0"/>
          <a:ext cx="0" cy="0"/>
          <a:chOff x="0" y="0"/>
          <a:chExt cx="0" cy="0"/>
        </a:xfrm>
      </p:grpSpPr>
      <p:sp>
        <p:nvSpPr>
          <p:cNvPr id="58" name="Google Shape;58;p6"/>
          <p:cNvSpPr/>
          <p:nvPr/>
        </p:nvSpPr>
        <p:spPr>
          <a:xfrm>
            <a:off x="5142675" y="358375"/>
            <a:ext cx="4426800" cy="44268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a:off x="5376775" y="592475"/>
            <a:ext cx="3958500" cy="39585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6"/>
          <p:cNvGrpSpPr/>
          <p:nvPr/>
        </p:nvGrpSpPr>
        <p:grpSpPr>
          <a:xfrm>
            <a:off x="-442731" y="337284"/>
            <a:ext cx="2324700" cy="2324700"/>
            <a:chOff x="-474900" y="321200"/>
            <a:chExt cx="2324700" cy="2324700"/>
          </a:xfrm>
        </p:grpSpPr>
        <p:sp>
          <p:nvSpPr>
            <p:cNvPr id="61" name="Google Shape;61;p6"/>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6"/>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6"/>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6"/>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txBox="1"/>
          <p:nvPr>
            <p:ph type="title"/>
          </p:nvPr>
        </p:nvSpPr>
        <p:spPr>
          <a:xfrm>
            <a:off x="457200" y="1166125"/>
            <a:ext cx="4504800" cy="6831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7" name="Google Shape;67;p6"/>
          <p:cNvSpPr txBox="1"/>
          <p:nvPr>
            <p:ph idx="1" type="body"/>
          </p:nvPr>
        </p:nvSpPr>
        <p:spPr>
          <a:xfrm>
            <a:off x="985679" y="1958050"/>
            <a:ext cx="3976500" cy="26184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68" name="Google Shape;68;p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69" name="Shape 69"/>
        <p:cNvGrpSpPr/>
        <p:nvPr/>
      </p:nvGrpSpPr>
      <p:grpSpPr>
        <a:xfrm>
          <a:off x="0" y="0"/>
          <a:ext cx="0" cy="0"/>
          <a:chOff x="0" y="0"/>
          <a:chExt cx="0" cy="0"/>
        </a:xfrm>
      </p:grpSpPr>
      <p:grpSp>
        <p:nvGrpSpPr>
          <p:cNvPr id="70" name="Google Shape;70;p7"/>
          <p:cNvGrpSpPr/>
          <p:nvPr/>
        </p:nvGrpSpPr>
        <p:grpSpPr>
          <a:xfrm>
            <a:off x="-442731" y="337284"/>
            <a:ext cx="2324700" cy="2324700"/>
            <a:chOff x="-474900" y="321200"/>
            <a:chExt cx="2324700" cy="2324700"/>
          </a:xfrm>
        </p:grpSpPr>
        <p:sp>
          <p:nvSpPr>
            <p:cNvPr id="71" name="Google Shape;71;p7"/>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7"/>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txBox="1"/>
          <p:nvPr>
            <p:ph type="title"/>
          </p:nvPr>
        </p:nvSpPr>
        <p:spPr>
          <a:xfrm>
            <a:off x="457200" y="1166125"/>
            <a:ext cx="5220300" cy="6831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7" name="Google Shape;77;p7"/>
          <p:cNvSpPr txBox="1"/>
          <p:nvPr>
            <p:ph idx="1" type="body"/>
          </p:nvPr>
        </p:nvSpPr>
        <p:spPr>
          <a:xfrm>
            <a:off x="1069625" y="1958050"/>
            <a:ext cx="2236800" cy="2618400"/>
          </a:xfrm>
          <a:prstGeom prst="rect">
            <a:avLst/>
          </a:prstGeom>
        </p:spPr>
        <p:txBody>
          <a:bodyPr anchorCtr="0" anchor="t" bIns="91425" lIns="91425" spcFirstLastPara="1" rIns="91425" wrap="square" tIns="91425"/>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78" name="Google Shape;78;p7"/>
          <p:cNvSpPr txBox="1"/>
          <p:nvPr>
            <p:ph idx="2" type="body"/>
          </p:nvPr>
        </p:nvSpPr>
        <p:spPr>
          <a:xfrm>
            <a:off x="3440857" y="1958050"/>
            <a:ext cx="2236800" cy="2618400"/>
          </a:xfrm>
          <a:prstGeom prst="rect">
            <a:avLst/>
          </a:prstGeom>
        </p:spPr>
        <p:txBody>
          <a:bodyPr anchorCtr="0" anchor="t" bIns="91425" lIns="91425" spcFirstLastPara="1" rIns="91425" wrap="square" tIns="91425"/>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79" name="Google Shape;79;p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80" name="Google Shape;80;p7"/>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82" name="Shape 82"/>
        <p:cNvGrpSpPr/>
        <p:nvPr/>
      </p:nvGrpSpPr>
      <p:grpSpPr>
        <a:xfrm>
          <a:off x="0" y="0"/>
          <a:ext cx="0" cy="0"/>
          <a:chOff x="0" y="0"/>
          <a:chExt cx="0" cy="0"/>
        </a:xfrm>
      </p:grpSpPr>
      <p:grpSp>
        <p:nvGrpSpPr>
          <p:cNvPr id="83" name="Google Shape;83;p8"/>
          <p:cNvGrpSpPr/>
          <p:nvPr/>
        </p:nvGrpSpPr>
        <p:grpSpPr>
          <a:xfrm>
            <a:off x="-442731" y="337284"/>
            <a:ext cx="2324700" cy="2324700"/>
            <a:chOff x="-474900" y="321200"/>
            <a:chExt cx="2324700" cy="2324700"/>
          </a:xfrm>
        </p:grpSpPr>
        <p:sp>
          <p:nvSpPr>
            <p:cNvPr id="84" name="Google Shape;84;p8"/>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8"/>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
          <p:cNvSpPr txBox="1"/>
          <p:nvPr>
            <p:ph type="title"/>
          </p:nvPr>
        </p:nvSpPr>
        <p:spPr>
          <a:xfrm>
            <a:off x="457200" y="1166125"/>
            <a:ext cx="5220300" cy="6831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0" name="Google Shape;90;p8"/>
          <p:cNvSpPr txBox="1"/>
          <p:nvPr>
            <p:ph idx="1" type="body"/>
          </p:nvPr>
        </p:nvSpPr>
        <p:spPr>
          <a:xfrm>
            <a:off x="1069625" y="1958050"/>
            <a:ext cx="1485300" cy="2618400"/>
          </a:xfrm>
          <a:prstGeom prst="rect">
            <a:avLst/>
          </a:prstGeom>
        </p:spPr>
        <p:txBody>
          <a:bodyPr anchorCtr="0" anchor="t" bIns="91425" lIns="91425" spcFirstLastPara="1" rIns="91425" wrap="square" tIns="91425"/>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1" name="Google Shape;91;p8"/>
          <p:cNvSpPr txBox="1"/>
          <p:nvPr>
            <p:ph idx="2" type="body"/>
          </p:nvPr>
        </p:nvSpPr>
        <p:spPr>
          <a:xfrm>
            <a:off x="2630936" y="1958050"/>
            <a:ext cx="1485300" cy="2618400"/>
          </a:xfrm>
          <a:prstGeom prst="rect">
            <a:avLst/>
          </a:prstGeom>
        </p:spPr>
        <p:txBody>
          <a:bodyPr anchorCtr="0" anchor="t" bIns="91425" lIns="91425" spcFirstLastPara="1" rIns="91425" wrap="square" tIns="91425"/>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2" name="Google Shape;92;p8"/>
          <p:cNvSpPr txBox="1"/>
          <p:nvPr>
            <p:ph idx="3" type="body"/>
          </p:nvPr>
        </p:nvSpPr>
        <p:spPr>
          <a:xfrm>
            <a:off x="4192246" y="1958050"/>
            <a:ext cx="1485300" cy="2618400"/>
          </a:xfrm>
          <a:prstGeom prst="rect">
            <a:avLst/>
          </a:prstGeom>
        </p:spPr>
        <p:txBody>
          <a:bodyPr anchorCtr="0" anchor="t" bIns="91425" lIns="91425" spcFirstLastPara="1" rIns="91425" wrap="square" tIns="91425"/>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3" name="Google Shape;93;p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94" name="Google Shape;94;p8"/>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6" name="Shape 96"/>
        <p:cNvGrpSpPr/>
        <p:nvPr/>
      </p:nvGrpSpPr>
      <p:grpSpPr>
        <a:xfrm>
          <a:off x="0" y="0"/>
          <a:ext cx="0" cy="0"/>
          <a:chOff x="0" y="0"/>
          <a:chExt cx="0" cy="0"/>
        </a:xfrm>
      </p:grpSpPr>
      <p:grpSp>
        <p:nvGrpSpPr>
          <p:cNvPr id="97" name="Google Shape;97;p9"/>
          <p:cNvGrpSpPr/>
          <p:nvPr/>
        </p:nvGrpSpPr>
        <p:grpSpPr>
          <a:xfrm>
            <a:off x="-442731" y="337284"/>
            <a:ext cx="2324700" cy="2324700"/>
            <a:chOff x="-474900" y="321200"/>
            <a:chExt cx="2324700" cy="2324700"/>
          </a:xfrm>
        </p:grpSpPr>
        <p:sp>
          <p:nvSpPr>
            <p:cNvPr id="98" name="Google Shape;98;p9"/>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9"/>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txBox="1"/>
          <p:nvPr>
            <p:ph type="title"/>
          </p:nvPr>
        </p:nvSpPr>
        <p:spPr>
          <a:xfrm>
            <a:off x="457200" y="1166125"/>
            <a:ext cx="5220300" cy="6831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04" name="Google Shape;104;p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5" name="Shape 105"/>
        <p:cNvGrpSpPr/>
        <p:nvPr/>
      </p:nvGrpSpPr>
      <p:grpSpPr>
        <a:xfrm>
          <a:off x="0" y="0"/>
          <a:ext cx="0" cy="0"/>
          <a:chOff x="0" y="0"/>
          <a:chExt cx="0" cy="0"/>
        </a:xfrm>
      </p:grpSpPr>
      <p:grpSp>
        <p:nvGrpSpPr>
          <p:cNvPr id="106" name="Google Shape;106;p10"/>
          <p:cNvGrpSpPr/>
          <p:nvPr/>
        </p:nvGrpSpPr>
        <p:grpSpPr>
          <a:xfrm>
            <a:off x="308378" y="3811995"/>
            <a:ext cx="1844185" cy="1844185"/>
            <a:chOff x="-474900" y="321200"/>
            <a:chExt cx="2324700" cy="2324700"/>
          </a:xfrm>
        </p:grpSpPr>
        <p:sp>
          <p:nvSpPr>
            <p:cNvPr id="107" name="Google Shape;107;p10"/>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0"/>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0"/>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0"/>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
          <p:cNvSpPr txBox="1"/>
          <p:nvPr>
            <p:ph idx="1" type="body"/>
          </p:nvPr>
        </p:nvSpPr>
        <p:spPr>
          <a:xfrm>
            <a:off x="1069625" y="4406300"/>
            <a:ext cx="4608000" cy="519600"/>
          </a:xfrm>
          <a:prstGeom prst="rect">
            <a:avLst/>
          </a:prstGeom>
        </p:spPr>
        <p:txBody>
          <a:bodyPr anchorCtr="0" anchor="b" bIns="91425" lIns="91425" spcFirstLastPara="1" rIns="91425" wrap="square" tIns="91425"/>
          <a:lstStyle>
            <a:lvl1pPr indent="-228600" lvl="0" marL="457200">
              <a:spcBef>
                <a:spcPts val="360"/>
              </a:spcBef>
              <a:spcAft>
                <a:spcPts val="0"/>
              </a:spcAft>
              <a:buSzPts val="1400"/>
              <a:buNone/>
              <a:defRPr sz="1400"/>
            </a:lvl1pPr>
          </a:lstStyle>
          <a:p/>
        </p:txBody>
      </p:sp>
      <p:sp>
        <p:nvSpPr>
          <p:cNvPr id="113" name="Google Shape;113;p1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555875" y="4576450"/>
            <a:ext cx="435600" cy="435600"/>
          </a:xfrm>
          <a:prstGeom prst="rect">
            <a:avLst/>
          </a:prstGeom>
          <a:noFill/>
          <a:ln>
            <a:noFill/>
          </a:ln>
        </p:spPr>
        <p:txBody>
          <a:bodyPr anchorCtr="0" anchor="ctr" bIns="91425" lIns="91425" spcFirstLastPara="1" rIns="91425" wrap="square" tIns="91425">
            <a:noAutofit/>
          </a:bodyPr>
          <a:lstStyle>
            <a:lvl1pPr lvl="0" algn="ctr">
              <a:buNone/>
              <a:defRPr b="1" sz="1000">
                <a:solidFill>
                  <a:srgbClr val="FFFFFF"/>
                </a:solidFill>
                <a:latin typeface="Poppins"/>
                <a:ea typeface="Poppins"/>
                <a:cs typeface="Poppins"/>
                <a:sym typeface="Poppins"/>
              </a:defRPr>
            </a:lvl1pPr>
            <a:lvl2pPr lvl="1" algn="ctr">
              <a:buNone/>
              <a:defRPr b="1" sz="1000">
                <a:solidFill>
                  <a:srgbClr val="FFFFFF"/>
                </a:solidFill>
                <a:latin typeface="Poppins"/>
                <a:ea typeface="Poppins"/>
                <a:cs typeface="Poppins"/>
                <a:sym typeface="Poppins"/>
              </a:defRPr>
            </a:lvl2pPr>
            <a:lvl3pPr lvl="2" algn="ctr">
              <a:buNone/>
              <a:defRPr b="1" sz="1000">
                <a:solidFill>
                  <a:srgbClr val="FFFFFF"/>
                </a:solidFill>
                <a:latin typeface="Poppins"/>
                <a:ea typeface="Poppins"/>
                <a:cs typeface="Poppins"/>
                <a:sym typeface="Poppins"/>
              </a:defRPr>
            </a:lvl3pPr>
            <a:lvl4pPr lvl="3" algn="ctr">
              <a:buNone/>
              <a:defRPr b="1" sz="1000">
                <a:solidFill>
                  <a:srgbClr val="FFFFFF"/>
                </a:solidFill>
                <a:latin typeface="Poppins"/>
                <a:ea typeface="Poppins"/>
                <a:cs typeface="Poppins"/>
                <a:sym typeface="Poppins"/>
              </a:defRPr>
            </a:lvl4pPr>
            <a:lvl5pPr lvl="4" algn="ctr">
              <a:buNone/>
              <a:defRPr b="1" sz="1000">
                <a:solidFill>
                  <a:srgbClr val="FFFFFF"/>
                </a:solidFill>
                <a:latin typeface="Poppins"/>
                <a:ea typeface="Poppins"/>
                <a:cs typeface="Poppins"/>
                <a:sym typeface="Poppins"/>
              </a:defRPr>
            </a:lvl5pPr>
            <a:lvl6pPr lvl="5" algn="ctr">
              <a:buNone/>
              <a:defRPr b="1" sz="1000">
                <a:solidFill>
                  <a:srgbClr val="FFFFFF"/>
                </a:solidFill>
                <a:latin typeface="Poppins"/>
                <a:ea typeface="Poppins"/>
                <a:cs typeface="Poppins"/>
                <a:sym typeface="Poppins"/>
              </a:defRPr>
            </a:lvl6pPr>
            <a:lvl7pPr lvl="6" algn="ctr">
              <a:buNone/>
              <a:defRPr b="1" sz="1000">
                <a:solidFill>
                  <a:srgbClr val="FFFFFF"/>
                </a:solidFill>
                <a:latin typeface="Poppins"/>
                <a:ea typeface="Poppins"/>
                <a:cs typeface="Poppins"/>
                <a:sym typeface="Poppins"/>
              </a:defRPr>
            </a:lvl7pPr>
            <a:lvl8pPr lvl="7" algn="ctr">
              <a:buNone/>
              <a:defRPr b="1" sz="1000">
                <a:solidFill>
                  <a:srgbClr val="FFFFFF"/>
                </a:solidFill>
                <a:latin typeface="Poppins"/>
                <a:ea typeface="Poppins"/>
                <a:cs typeface="Poppins"/>
                <a:sym typeface="Poppins"/>
              </a:defRPr>
            </a:lvl8pPr>
            <a:lvl9pPr lvl="8" algn="ctr">
              <a:buNone/>
              <a:defRPr b="1" sz="1000">
                <a:solidFill>
                  <a:srgbClr val="FFFFFF"/>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457200" y="1166125"/>
            <a:ext cx="5220300" cy="683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9pPr>
          </a:lstStyle>
          <a:p/>
        </p:txBody>
      </p:sp>
      <p:sp>
        <p:nvSpPr>
          <p:cNvPr id="8" name="Google Shape;8;p1"/>
          <p:cNvSpPr txBox="1"/>
          <p:nvPr>
            <p:ph idx="1" type="body"/>
          </p:nvPr>
        </p:nvSpPr>
        <p:spPr>
          <a:xfrm>
            <a:off x="1069625" y="1958050"/>
            <a:ext cx="4608300" cy="2618400"/>
          </a:xfrm>
          <a:prstGeom prst="rect">
            <a:avLst/>
          </a:prstGeom>
          <a:noFill/>
          <a:ln>
            <a:noFill/>
          </a:ln>
        </p:spPr>
        <p:txBody>
          <a:bodyPr anchorCtr="0" anchor="t" bIns="91425" lIns="91425" spcFirstLastPara="1" rIns="91425" wrap="square" tIns="91425"/>
          <a:lstStyle>
            <a:lvl1pPr indent="-330200" lvl="0" marL="457200">
              <a:spcBef>
                <a:spcPts val="60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1pPr>
            <a:lvl2pPr indent="-330200" lvl="1" marL="9144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2pPr>
            <a:lvl3pPr indent="-330200" lvl="2" marL="13716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3pPr>
            <a:lvl4pPr indent="-330200" lvl="3" marL="18288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indent="-330200" lvl="4" marL="22860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indent="-330200" lvl="5" marL="2743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indent="-330200" lvl="6" marL="32004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indent="-330200" lvl="7" marL="36576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indent="-330200" lvl="8" marL="41148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drive.google.com/file/d/1y9bphj2tZYoSv1dU0k2Gb6IGSZW8LII7/view" TargetMode="Externa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drive.google.com/file/d/1MPXVtIlza2rIfhKojKiKfdXlQ9DsCHBO/view" TargetMode="Externa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hyperlink" Target="https://es.wikipedia.org/wiki/196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5.gif"/><Relationship Id="rId4" Type="http://schemas.openxmlformats.org/officeDocument/2006/relationships/image" Target="../media/image19.jpg"/><Relationship Id="rId5" Type="http://schemas.openxmlformats.org/officeDocument/2006/relationships/image" Target="../media/image12.jpg"/><Relationship Id="rId6" Type="http://schemas.openxmlformats.org/officeDocument/2006/relationships/image" Target="../media/image21.jpg"/><Relationship Id="rId7"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retoricas.com/2011/04/crisis-de-los-misiles-en-cuba-jfkennedy.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hyperlink" Target="https://es.wikipedia.org/wiki/Estados_Unidos" TargetMode="External"/><Relationship Id="rId5" Type="http://schemas.openxmlformats.org/officeDocument/2006/relationships/hyperlink" Target="https://es.wikipedia.org/wiki/Cuba" TargetMode="External"/><Relationship Id="rId6" Type="http://schemas.openxmlformats.org/officeDocument/2006/relationships/hyperlink" Target="https://es.wikipedia.org/wiki/1961" TargetMode="External"/><Relationship Id="rId7" Type="http://schemas.openxmlformats.org/officeDocument/2006/relationships/hyperlink" Target="https://es.wikipedia.org/wiki/Organizaci%C3%B3n_de_los_Estados_Americano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drive.google.com/file/d/1BsjQqFmB1R2alFknfgpgRugXr1NUQwQj/view"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drive.google.com/file/d/1BKsmpz-LuXxpEWW6g8Qk0jkXUBiAcuYD/view"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14"/>
          <p:cNvSpPr txBox="1"/>
          <p:nvPr>
            <p:ph idx="4294967295" type="title"/>
          </p:nvPr>
        </p:nvSpPr>
        <p:spPr>
          <a:xfrm>
            <a:off x="2194950" y="3763500"/>
            <a:ext cx="4754100" cy="1380000"/>
          </a:xfrm>
          <a:prstGeom prst="rect">
            <a:avLst/>
          </a:prstGeom>
          <a:noFill/>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rPr b="0" lang="en" sz="3000">
                <a:solidFill>
                  <a:srgbClr val="000000"/>
                </a:solidFill>
              </a:rPr>
              <a:t>La crisis de los misiles</a:t>
            </a:r>
            <a:endParaRPr b="0" sz="3000">
              <a:solidFill>
                <a:srgbClr val="000000"/>
              </a:solidFill>
            </a:endParaRPr>
          </a:p>
        </p:txBody>
      </p:sp>
      <p:sp>
        <p:nvSpPr>
          <p:cNvPr id="142" name="Google Shape;142;p1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15" name="Google Shape;215;p23" title="4.mp4">
            <a:hlinkClick r:id="rId3"/>
          </p:cNvPr>
          <p:cNvPicPr preferRelativeResize="0"/>
          <p:nvPr/>
        </p:nvPicPr>
        <p:blipFill>
          <a:blip r:embed="rId4">
            <a:alphaModFix/>
          </a:blip>
          <a:stretch>
            <a:fillRect/>
          </a:stretch>
        </p:blipFill>
        <p:spPr>
          <a:xfrm>
            <a:off x="667350" y="-93700"/>
            <a:ext cx="7809300" cy="5330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24"/>
          <p:cNvPicPr preferRelativeResize="0"/>
          <p:nvPr/>
        </p:nvPicPr>
        <p:blipFill rotWithShape="1">
          <a:blip r:embed="rId3">
            <a:alphaModFix/>
          </a:blip>
          <a:srcRect b="0" l="12502" r="12495" t="0"/>
          <a:stretch/>
        </p:blipFill>
        <p:spPr>
          <a:xfrm>
            <a:off x="5376775" y="592475"/>
            <a:ext cx="3958500" cy="3958500"/>
          </a:xfrm>
          <a:prstGeom prst="ellipse">
            <a:avLst/>
          </a:prstGeom>
          <a:noFill/>
          <a:ln>
            <a:noFill/>
          </a:ln>
        </p:spPr>
      </p:pic>
      <p:sp>
        <p:nvSpPr>
          <p:cNvPr id="221" name="Google Shape;221;p24"/>
          <p:cNvSpPr txBox="1"/>
          <p:nvPr>
            <p:ph type="title"/>
          </p:nvPr>
        </p:nvSpPr>
        <p:spPr>
          <a:xfrm>
            <a:off x="457200" y="1166125"/>
            <a:ext cx="55734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Bloqueo a la isla</a:t>
            </a:r>
            <a:endParaRPr/>
          </a:p>
        </p:txBody>
      </p:sp>
      <p:sp>
        <p:nvSpPr>
          <p:cNvPr id="222" name="Google Shape;222;p24"/>
          <p:cNvSpPr txBox="1"/>
          <p:nvPr>
            <p:ph idx="1" type="body"/>
          </p:nvPr>
        </p:nvSpPr>
        <p:spPr>
          <a:xfrm>
            <a:off x="806850" y="1958050"/>
            <a:ext cx="4199400" cy="2618400"/>
          </a:xfrm>
          <a:prstGeom prst="rect">
            <a:avLst/>
          </a:prstGeom>
        </p:spPr>
        <p:txBody>
          <a:bodyPr anchorCtr="0" anchor="t" bIns="91425" lIns="91425" spcFirstLastPara="1" rIns="91425" wrap="square" tIns="91425">
            <a:noAutofit/>
          </a:bodyPr>
          <a:lstStyle/>
          <a:p>
            <a:pPr indent="0" lvl="0" marL="0" rtl="0" algn="just">
              <a:spcBef>
                <a:spcPts val="600"/>
              </a:spcBef>
              <a:spcAft>
                <a:spcPts val="0"/>
              </a:spcAft>
              <a:buNone/>
            </a:pPr>
            <a:r>
              <a:rPr lang="en" sz="1300"/>
              <a:t>Esta presencia soviética en la isla fue detectada por aviones espías estadounidenses en octubre de 1962. El 22 de dicho mes, con el apoyo de sus aliados occidentales, Kennedy toma una medida de gran dureza: establece un bloqueo a la isla, desplegando unidades navales y aviones de combate en torno a Cuba. Si los navíos soviéticos intentaran forzar el bloqueo, se desencadenaría el conflicto armado entre los dos superpotencias. </a:t>
            </a:r>
            <a:endParaRPr sz="13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sz="1400"/>
          </a:p>
        </p:txBody>
      </p:sp>
      <p:sp>
        <p:nvSpPr>
          <p:cNvPr id="223" name="Google Shape;223;p2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29" name="Google Shape;229;p25" title="2.mp4">
            <a:hlinkClick r:id="rId3"/>
          </p:cNvPr>
          <p:cNvPicPr preferRelativeResize="0"/>
          <p:nvPr/>
        </p:nvPicPr>
        <p:blipFill>
          <a:blip r:embed="rId4">
            <a:alphaModFix/>
          </a:blip>
          <a:stretch>
            <a:fillRect/>
          </a:stretch>
        </p:blipFill>
        <p:spPr>
          <a:xfrm>
            <a:off x="667350" y="-93700"/>
            <a:ext cx="7809300" cy="5330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id="234" name="Google Shape;234;p26"/>
          <p:cNvPicPr preferRelativeResize="0"/>
          <p:nvPr/>
        </p:nvPicPr>
        <p:blipFill rotWithShape="1">
          <a:blip r:embed="rId3">
            <a:alphaModFix/>
          </a:blip>
          <a:srcRect b="0" l="14022" r="5019" t="0"/>
          <a:stretch/>
        </p:blipFill>
        <p:spPr>
          <a:xfrm>
            <a:off x="5376775" y="592475"/>
            <a:ext cx="3958500" cy="3958500"/>
          </a:xfrm>
          <a:prstGeom prst="ellipse">
            <a:avLst/>
          </a:prstGeom>
          <a:noFill/>
          <a:ln>
            <a:noFill/>
          </a:ln>
        </p:spPr>
      </p:pic>
      <p:sp>
        <p:nvSpPr>
          <p:cNvPr id="235" name="Google Shape;235;p26"/>
          <p:cNvSpPr txBox="1"/>
          <p:nvPr>
            <p:ph type="title"/>
          </p:nvPr>
        </p:nvSpPr>
        <p:spPr>
          <a:xfrm>
            <a:off x="457200" y="1166125"/>
            <a:ext cx="55734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Momento crítico</a:t>
            </a:r>
            <a:endParaRPr/>
          </a:p>
        </p:txBody>
      </p:sp>
      <p:sp>
        <p:nvSpPr>
          <p:cNvPr id="236" name="Google Shape;236;p26"/>
          <p:cNvSpPr txBox="1"/>
          <p:nvPr>
            <p:ph idx="1" type="body"/>
          </p:nvPr>
        </p:nvSpPr>
        <p:spPr>
          <a:xfrm>
            <a:off x="806850" y="1958050"/>
            <a:ext cx="4106100" cy="2618400"/>
          </a:xfrm>
          <a:prstGeom prst="rect">
            <a:avLst/>
          </a:prstGeom>
        </p:spPr>
        <p:txBody>
          <a:bodyPr anchorCtr="0" anchor="t" bIns="91425" lIns="91425" spcFirstLastPara="1" rIns="91425" wrap="square" tIns="91425">
            <a:noAutofit/>
          </a:bodyPr>
          <a:lstStyle/>
          <a:p>
            <a:pPr indent="0" lvl="0" marL="0" rtl="0" algn="just">
              <a:spcBef>
                <a:spcPts val="600"/>
              </a:spcBef>
              <a:spcAft>
                <a:spcPts val="0"/>
              </a:spcAft>
              <a:buNone/>
            </a:pPr>
            <a:r>
              <a:rPr lang="en" sz="1300"/>
              <a:t>El 27 de octubre un avión militar estadounidense tipo U-2 fue derribado por misil disparado desde Cuba por una orden de un militar soviético, dando muerte al piloto. Las negociaciones estuvieron a punto de romperse, sin embargo, continuaron por decisión del presidente Kennedy.</a:t>
            </a:r>
            <a:endParaRPr sz="13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sz="1400"/>
          </a:p>
        </p:txBody>
      </p:sp>
      <p:sp>
        <p:nvSpPr>
          <p:cNvPr id="237" name="Google Shape;237;p2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pic>
        <p:nvPicPr>
          <p:cNvPr id="242" name="Google Shape;242;p27"/>
          <p:cNvPicPr preferRelativeResize="0"/>
          <p:nvPr/>
        </p:nvPicPr>
        <p:blipFill rotWithShape="1">
          <a:blip r:embed="rId3">
            <a:alphaModFix/>
          </a:blip>
          <a:srcRect b="0" l="7245" r="15181" t="0"/>
          <a:stretch/>
        </p:blipFill>
        <p:spPr>
          <a:xfrm>
            <a:off x="5376775" y="592475"/>
            <a:ext cx="3958500" cy="3958500"/>
          </a:xfrm>
          <a:prstGeom prst="ellipse">
            <a:avLst/>
          </a:prstGeom>
          <a:noFill/>
          <a:ln>
            <a:noFill/>
          </a:ln>
        </p:spPr>
      </p:pic>
      <p:sp>
        <p:nvSpPr>
          <p:cNvPr id="243" name="Google Shape;243;p27"/>
          <p:cNvSpPr txBox="1"/>
          <p:nvPr>
            <p:ph type="title"/>
          </p:nvPr>
        </p:nvSpPr>
        <p:spPr>
          <a:xfrm>
            <a:off x="457200" y="1166125"/>
            <a:ext cx="45048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Desenlace</a:t>
            </a:r>
            <a:endParaRPr/>
          </a:p>
        </p:txBody>
      </p:sp>
      <p:sp>
        <p:nvSpPr>
          <p:cNvPr id="244" name="Google Shape;244;p27"/>
          <p:cNvSpPr txBox="1"/>
          <p:nvPr>
            <p:ph idx="1" type="body"/>
          </p:nvPr>
        </p:nvSpPr>
        <p:spPr>
          <a:xfrm>
            <a:off x="833825" y="1958050"/>
            <a:ext cx="4071600" cy="2618400"/>
          </a:xfrm>
          <a:prstGeom prst="rect">
            <a:avLst/>
          </a:prstGeom>
        </p:spPr>
        <p:txBody>
          <a:bodyPr anchorCtr="0" anchor="t" bIns="91425" lIns="91425" spcFirstLastPara="1" rIns="91425" wrap="square" tIns="91425">
            <a:noAutofit/>
          </a:bodyPr>
          <a:lstStyle/>
          <a:p>
            <a:pPr indent="0" lvl="0" marL="0" rtl="0" algn="just">
              <a:spcBef>
                <a:spcPts val="600"/>
              </a:spcBef>
              <a:spcAft>
                <a:spcPts val="0"/>
              </a:spcAft>
              <a:buNone/>
            </a:pPr>
            <a:r>
              <a:rPr lang="en" sz="1300"/>
              <a:t>A </a:t>
            </a:r>
            <a:r>
              <a:rPr lang="en" sz="1300"/>
              <a:t>el 27 de octubre, Khrushchev decidió proponerle a Kennedy el desmantelamiento de las bases soviéticas de misiles nucleares en Cuba, a cambio de la garantía formal y pública de que Estados Unidos no realizaría ni apoyaría ninguna invasión al territorio cubano, y que además desmantelaran por su parte las bases en territorio turco. Dichas negociaciones concluyeron el 28 de octubre. Aunque Kennedy aceptó todas las condiciones impuestas, el acuerdo se reveló al público un tiempo más tarde.</a:t>
            </a:r>
            <a:endParaRPr sz="1300"/>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245" name="Google Shape;245;p2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251" name="Google Shape;251;p28"/>
          <p:cNvGrpSpPr/>
          <p:nvPr/>
        </p:nvGrpSpPr>
        <p:grpSpPr>
          <a:xfrm>
            <a:off x="4513725" y="1540614"/>
            <a:ext cx="2428623" cy="2053161"/>
            <a:chOff x="4526675" y="1533488"/>
            <a:chExt cx="2428623" cy="2053161"/>
          </a:xfrm>
        </p:grpSpPr>
        <p:sp>
          <p:nvSpPr>
            <p:cNvPr id="252" name="Google Shape;252;p28"/>
            <p:cNvSpPr/>
            <p:nvPr/>
          </p:nvSpPr>
          <p:spPr>
            <a:xfrm>
              <a:off x="4849302" y="3079475"/>
              <a:ext cx="1958400" cy="133500"/>
            </a:xfrm>
            <a:prstGeom prst="rect">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28"/>
            <p:cNvGrpSpPr/>
            <p:nvPr/>
          </p:nvGrpSpPr>
          <p:grpSpPr>
            <a:xfrm>
              <a:off x="4526675" y="1533488"/>
              <a:ext cx="2428623" cy="2053161"/>
              <a:chOff x="4526675" y="1533488"/>
              <a:chExt cx="2428623" cy="2053161"/>
            </a:xfrm>
          </p:grpSpPr>
          <p:grpSp>
            <p:nvGrpSpPr>
              <p:cNvPr id="254" name="Google Shape;254;p28"/>
              <p:cNvGrpSpPr/>
              <p:nvPr/>
            </p:nvGrpSpPr>
            <p:grpSpPr>
              <a:xfrm>
                <a:off x="4808316" y="2800065"/>
                <a:ext cx="92400" cy="411825"/>
                <a:chOff x="845575" y="2563700"/>
                <a:chExt cx="92400" cy="411825"/>
              </a:xfrm>
            </p:grpSpPr>
            <p:cxnSp>
              <p:nvCxnSpPr>
                <p:cNvPr id="255" name="Google Shape;255;p28"/>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56" name="Google Shape;256;p28"/>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 name="Google Shape;257;p28"/>
              <p:cNvSpPr txBox="1"/>
              <p:nvPr/>
            </p:nvSpPr>
            <p:spPr>
              <a:xfrm>
                <a:off x="4526675" y="3215249"/>
                <a:ext cx="1311000" cy="37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200">
                    <a:latin typeface="Roboto"/>
                    <a:ea typeface="Roboto"/>
                    <a:cs typeface="Roboto"/>
                    <a:sym typeface="Roboto"/>
                  </a:rPr>
                  <a:t>24 de octubre</a:t>
                </a:r>
                <a:endParaRPr b="1" sz="1200">
                  <a:latin typeface="Roboto"/>
                  <a:ea typeface="Roboto"/>
                  <a:cs typeface="Roboto"/>
                  <a:sym typeface="Roboto"/>
                </a:endParaRPr>
              </a:p>
            </p:txBody>
          </p:sp>
          <p:sp>
            <p:nvSpPr>
              <p:cNvPr id="258" name="Google Shape;258;p28"/>
              <p:cNvSpPr txBox="1"/>
              <p:nvPr/>
            </p:nvSpPr>
            <p:spPr>
              <a:xfrm>
                <a:off x="4701698" y="1533488"/>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Roboto"/>
                    <a:ea typeface="Roboto"/>
                    <a:cs typeface="Roboto"/>
                    <a:sym typeface="Roboto"/>
                  </a:rPr>
                  <a:t>Mensaje a Kennedy</a:t>
                </a:r>
                <a:endParaRPr b="1" sz="9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900">
                    <a:latin typeface="Roboto"/>
                    <a:ea typeface="Roboto"/>
                    <a:cs typeface="Roboto"/>
                    <a:sym typeface="Roboto"/>
                  </a:rPr>
                  <a:t>Nikita Khrushchev dirigió un mensaje a Kennedy el 24 de octubre señalando que «La URSS ve el bloqueo como una agresión y no instruirá a los barcos que se desvíen».</a:t>
                </a:r>
                <a:endParaRPr sz="900">
                  <a:latin typeface="Roboto"/>
                  <a:ea typeface="Roboto"/>
                  <a:cs typeface="Roboto"/>
                  <a:sym typeface="Roboto"/>
                </a:endParaRPr>
              </a:p>
            </p:txBody>
          </p:sp>
        </p:grpSp>
      </p:grpSp>
      <p:grpSp>
        <p:nvGrpSpPr>
          <p:cNvPr id="259" name="Google Shape;259;p28"/>
          <p:cNvGrpSpPr/>
          <p:nvPr/>
        </p:nvGrpSpPr>
        <p:grpSpPr>
          <a:xfrm>
            <a:off x="6422851" y="2709725"/>
            <a:ext cx="2721149" cy="1735651"/>
            <a:chOff x="6435801" y="2702599"/>
            <a:chExt cx="2721149" cy="1735651"/>
          </a:xfrm>
        </p:grpSpPr>
        <p:sp>
          <p:nvSpPr>
            <p:cNvPr id="260" name="Google Shape;260;p28"/>
            <p:cNvSpPr/>
            <p:nvPr/>
          </p:nvSpPr>
          <p:spPr>
            <a:xfrm>
              <a:off x="6807650" y="3079475"/>
              <a:ext cx="2349300" cy="133500"/>
            </a:xfrm>
            <a:prstGeom prst="rect">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1" name="Google Shape;261;p28"/>
            <p:cNvGrpSpPr/>
            <p:nvPr/>
          </p:nvGrpSpPr>
          <p:grpSpPr>
            <a:xfrm>
              <a:off x="6435801" y="2702599"/>
              <a:ext cx="2494572" cy="1735651"/>
              <a:chOff x="6435801" y="2702599"/>
              <a:chExt cx="2494572" cy="1735651"/>
            </a:xfrm>
          </p:grpSpPr>
          <p:grpSp>
            <p:nvGrpSpPr>
              <p:cNvPr id="262" name="Google Shape;262;p28"/>
              <p:cNvGrpSpPr/>
              <p:nvPr/>
            </p:nvGrpSpPr>
            <p:grpSpPr>
              <a:xfrm rot="10800000">
                <a:off x="6760035" y="3079467"/>
                <a:ext cx="92400" cy="411825"/>
                <a:chOff x="2070100" y="2563700"/>
                <a:chExt cx="92400" cy="411825"/>
              </a:xfrm>
            </p:grpSpPr>
            <p:cxnSp>
              <p:nvCxnSpPr>
                <p:cNvPr id="263" name="Google Shape;263;p28"/>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64" name="Google Shape;264;p28"/>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28"/>
              <p:cNvSpPr txBox="1"/>
              <p:nvPr/>
            </p:nvSpPr>
            <p:spPr>
              <a:xfrm>
                <a:off x="6435801" y="2702599"/>
                <a:ext cx="1177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27 de octubre</a:t>
                </a:r>
                <a:endParaRPr b="1" sz="1200">
                  <a:latin typeface="Roboto"/>
                  <a:ea typeface="Roboto"/>
                  <a:cs typeface="Roboto"/>
                  <a:sym typeface="Roboto"/>
                </a:endParaRPr>
              </a:p>
            </p:txBody>
          </p:sp>
          <p:sp>
            <p:nvSpPr>
              <p:cNvPr id="266" name="Google Shape;266;p28"/>
              <p:cNvSpPr txBox="1"/>
              <p:nvPr/>
            </p:nvSpPr>
            <p:spPr>
              <a:xfrm>
                <a:off x="6676773"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Roboto"/>
                    <a:ea typeface="Roboto"/>
                    <a:cs typeface="Roboto"/>
                    <a:sym typeface="Roboto"/>
                  </a:rPr>
                  <a:t>Acuerdo entre ambas partes</a:t>
                </a:r>
                <a:endParaRPr b="1" sz="900">
                  <a:latin typeface="Roboto"/>
                  <a:ea typeface="Roboto"/>
                  <a:cs typeface="Roboto"/>
                  <a:sym typeface="Roboto"/>
                </a:endParaRPr>
              </a:p>
              <a:p>
                <a:pPr indent="0" lvl="0" marL="0" rtl="0" algn="l">
                  <a:spcBef>
                    <a:spcPts val="0"/>
                  </a:spcBef>
                  <a:spcAft>
                    <a:spcPts val="0"/>
                  </a:spcAft>
                  <a:buNone/>
                </a:pPr>
                <a:r>
                  <a:t/>
                </a:r>
                <a:endParaRPr b="1" sz="900">
                  <a:latin typeface="Roboto"/>
                  <a:ea typeface="Roboto"/>
                  <a:cs typeface="Roboto"/>
                  <a:sym typeface="Roboto"/>
                </a:endParaRPr>
              </a:p>
              <a:p>
                <a:pPr indent="0" lvl="0" marL="0" rtl="0" algn="l">
                  <a:spcBef>
                    <a:spcPts val="0"/>
                  </a:spcBef>
                  <a:spcAft>
                    <a:spcPts val="1600"/>
                  </a:spcAft>
                  <a:buNone/>
                </a:pPr>
                <a:r>
                  <a:rPr lang="en" sz="900">
                    <a:latin typeface="Roboto"/>
                    <a:ea typeface="Roboto"/>
                    <a:cs typeface="Roboto"/>
                    <a:sym typeface="Roboto"/>
                  </a:rPr>
                  <a:t>Khrushchev decidió proponerle a Kennedy el desmantelamiento de las bases soviéticas en Cuba, a cambio de que no invada la isla. </a:t>
                </a:r>
                <a:endParaRPr sz="900">
                  <a:latin typeface="Roboto"/>
                  <a:ea typeface="Roboto"/>
                  <a:cs typeface="Roboto"/>
                  <a:sym typeface="Roboto"/>
                </a:endParaRPr>
              </a:p>
            </p:txBody>
          </p:sp>
        </p:grpSp>
      </p:grpSp>
      <p:grpSp>
        <p:nvGrpSpPr>
          <p:cNvPr id="267" name="Google Shape;267;p28"/>
          <p:cNvGrpSpPr/>
          <p:nvPr/>
        </p:nvGrpSpPr>
        <p:grpSpPr>
          <a:xfrm>
            <a:off x="483049" y="1540601"/>
            <a:ext cx="2542598" cy="2053199"/>
            <a:chOff x="495999" y="1533475"/>
            <a:chExt cx="2542598" cy="2053199"/>
          </a:xfrm>
        </p:grpSpPr>
        <p:sp>
          <p:nvSpPr>
            <p:cNvPr id="268" name="Google Shape;268;p28"/>
            <p:cNvSpPr/>
            <p:nvPr/>
          </p:nvSpPr>
          <p:spPr>
            <a:xfrm>
              <a:off x="932600" y="3079475"/>
              <a:ext cx="1958400" cy="133500"/>
            </a:xfrm>
            <a:prstGeom prst="rect">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 name="Google Shape;269;p28"/>
            <p:cNvGrpSpPr/>
            <p:nvPr/>
          </p:nvGrpSpPr>
          <p:grpSpPr>
            <a:xfrm>
              <a:off x="495999" y="1533475"/>
              <a:ext cx="2542598" cy="2053199"/>
              <a:chOff x="495999" y="1533475"/>
              <a:chExt cx="2542598" cy="2053199"/>
            </a:xfrm>
          </p:grpSpPr>
          <p:sp>
            <p:nvSpPr>
              <p:cNvPr id="270" name="Google Shape;270;p28"/>
              <p:cNvSpPr txBox="1"/>
              <p:nvPr/>
            </p:nvSpPr>
            <p:spPr>
              <a:xfrm>
                <a:off x="495999" y="3215274"/>
                <a:ext cx="1589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17 de junio</a:t>
                </a:r>
                <a:endParaRPr b="1" sz="1200">
                  <a:latin typeface="Roboto"/>
                  <a:ea typeface="Roboto"/>
                  <a:cs typeface="Roboto"/>
                  <a:sym typeface="Roboto"/>
                </a:endParaRPr>
              </a:p>
            </p:txBody>
          </p:sp>
          <p:grpSp>
            <p:nvGrpSpPr>
              <p:cNvPr id="271" name="Google Shape;271;p28"/>
              <p:cNvGrpSpPr/>
              <p:nvPr/>
            </p:nvGrpSpPr>
            <p:grpSpPr>
              <a:xfrm>
                <a:off x="881025" y="2800065"/>
                <a:ext cx="92400" cy="411825"/>
                <a:chOff x="845575" y="2563700"/>
                <a:chExt cx="92400" cy="411825"/>
              </a:xfrm>
            </p:grpSpPr>
            <p:cxnSp>
              <p:nvCxnSpPr>
                <p:cNvPr id="272" name="Google Shape;272;p28"/>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73" name="Google Shape;273;p28"/>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28"/>
              <p:cNvSpPr txBox="1"/>
              <p:nvPr/>
            </p:nvSpPr>
            <p:spPr>
              <a:xfrm>
                <a:off x="784997" y="1533475"/>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Roboto"/>
                    <a:ea typeface="Roboto"/>
                    <a:cs typeface="Roboto"/>
                    <a:sym typeface="Roboto"/>
                  </a:rPr>
                  <a:t>Despliegue balístico en Cuba</a:t>
                </a:r>
                <a:br>
                  <a:rPr b="1" lang="en" sz="800">
                    <a:latin typeface="Roboto"/>
                    <a:ea typeface="Roboto"/>
                    <a:cs typeface="Roboto"/>
                    <a:sym typeface="Roboto"/>
                  </a:rPr>
                </a:br>
                <a:endParaRPr b="1" sz="800">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rPr lang="en" sz="900">
                    <a:latin typeface="Roboto"/>
                    <a:ea typeface="Roboto"/>
                    <a:cs typeface="Roboto"/>
                    <a:sym typeface="Roboto"/>
                  </a:rPr>
                  <a:t>Entre el 17 de junio y el 22 de octubre de 1962 el gobierno de la URSS envió a Cuba: misiles balísticos, bombarderos y militares para defender de invasiones a la isla por parte de EEUU.</a:t>
                </a:r>
                <a:endParaRPr sz="900">
                  <a:latin typeface="Roboto"/>
                  <a:ea typeface="Roboto"/>
                  <a:cs typeface="Roboto"/>
                  <a:sym typeface="Roboto"/>
                </a:endParaRPr>
              </a:p>
            </p:txBody>
          </p:sp>
        </p:grpSp>
      </p:grpSp>
      <p:grpSp>
        <p:nvGrpSpPr>
          <p:cNvPr id="275" name="Google Shape;275;p28"/>
          <p:cNvGrpSpPr/>
          <p:nvPr/>
        </p:nvGrpSpPr>
        <p:grpSpPr>
          <a:xfrm>
            <a:off x="2512653" y="2709725"/>
            <a:ext cx="2501347" cy="1827450"/>
            <a:chOff x="2525603" y="2702599"/>
            <a:chExt cx="2501347" cy="1827450"/>
          </a:xfrm>
        </p:grpSpPr>
        <p:sp>
          <p:nvSpPr>
            <p:cNvPr id="276" name="Google Shape;276;p28"/>
            <p:cNvSpPr/>
            <p:nvPr/>
          </p:nvSpPr>
          <p:spPr>
            <a:xfrm>
              <a:off x="2890952" y="3079475"/>
              <a:ext cx="1958400" cy="133500"/>
            </a:xfrm>
            <a:prstGeom prst="rect">
              <a:avLst/>
            </a:prstGeom>
            <a:solidFill>
              <a:srgbClr val="66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 name="Google Shape;277;p28"/>
            <p:cNvGrpSpPr/>
            <p:nvPr/>
          </p:nvGrpSpPr>
          <p:grpSpPr>
            <a:xfrm>
              <a:off x="2525603" y="2702599"/>
              <a:ext cx="2501347" cy="1827450"/>
              <a:chOff x="2525603" y="2702599"/>
              <a:chExt cx="2501347" cy="1827450"/>
            </a:xfrm>
          </p:grpSpPr>
          <p:sp>
            <p:nvSpPr>
              <p:cNvPr id="278" name="Google Shape;278;p28"/>
              <p:cNvSpPr txBox="1"/>
              <p:nvPr/>
            </p:nvSpPr>
            <p:spPr>
              <a:xfrm>
                <a:off x="2525603" y="2702599"/>
                <a:ext cx="11433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22 de octubre</a:t>
                </a:r>
                <a:endParaRPr b="1" sz="1200">
                  <a:latin typeface="Roboto"/>
                  <a:ea typeface="Roboto"/>
                  <a:cs typeface="Roboto"/>
                  <a:sym typeface="Roboto"/>
                </a:endParaRPr>
              </a:p>
            </p:txBody>
          </p:sp>
          <p:grpSp>
            <p:nvGrpSpPr>
              <p:cNvPr id="279" name="Google Shape;279;p28"/>
              <p:cNvGrpSpPr/>
              <p:nvPr/>
            </p:nvGrpSpPr>
            <p:grpSpPr>
              <a:xfrm rot="10800000">
                <a:off x="2849073" y="3079467"/>
                <a:ext cx="92400" cy="411825"/>
                <a:chOff x="2070100" y="2563700"/>
                <a:chExt cx="92400" cy="411825"/>
              </a:xfrm>
            </p:grpSpPr>
            <p:cxnSp>
              <p:nvCxnSpPr>
                <p:cNvPr id="280" name="Google Shape;280;p28"/>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81" name="Google Shape;281;p28"/>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 name="Google Shape;282;p28"/>
              <p:cNvSpPr txBox="1"/>
              <p:nvPr/>
            </p:nvSpPr>
            <p:spPr>
              <a:xfrm>
                <a:off x="2773350" y="3494449"/>
                <a:ext cx="2253600" cy="10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Roboto"/>
                    <a:ea typeface="Roboto"/>
                    <a:cs typeface="Roboto"/>
                    <a:sym typeface="Roboto"/>
                  </a:rPr>
                  <a:t>Cuarentena defensiva</a:t>
                </a:r>
                <a:endParaRPr b="1" sz="900">
                  <a:latin typeface="Roboto"/>
                  <a:ea typeface="Roboto"/>
                  <a:cs typeface="Roboto"/>
                  <a:sym typeface="Roboto"/>
                </a:endParaRPr>
              </a:p>
              <a:p>
                <a:pPr indent="0" lvl="0" marL="0" rtl="0" algn="just">
                  <a:spcBef>
                    <a:spcPts val="0"/>
                  </a:spcBef>
                  <a:spcAft>
                    <a:spcPts val="0"/>
                  </a:spcAft>
                  <a:buNone/>
                </a:pPr>
                <a:r>
                  <a:t/>
                </a:r>
                <a:endParaRPr b="1" sz="800">
                  <a:latin typeface="Roboto"/>
                  <a:ea typeface="Roboto"/>
                  <a:cs typeface="Roboto"/>
                  <a:sym typeface="Roboto"/>
                </a:endParaRPr>
              </a:p>
              <a:p>
                <a:pPr indent="0" lvl="0" marL="0" rtl="0" algn="just">
                  <a:spcBef>
                    <a:spcPts val="0"/>
                  </a:spcBef>
                  <a:spcAft>
                    <a:spcPts val="1600"/>
                  </a:spcAft>
                  <a:buNone/>
                </a:pPr>
                <a:r>
                  <a:rPr lang="en" sz="900">
                    <a:latin typeface="Roboto"/>
                    <a:ea typeface="Roboto"/>
                    <a:cs typeface="Roboto"/>
                    <a:sym typeface="Roboto"/>
                  </a:rPr>
                  <a:t>EEUU realiza un bloqueo a la isla, desplegando unidades navales y aviones de combate en torno a Cuba. Ningún navío podía atravesarlo porque se desencadenaría un gran conflicto.</a:t>
                </a:r>
                <a:endParaRPr sz="900">
                  <a:latin typeface="Roboto"/>
                  <a:ea typeface="Roboto"/>
                  <a:cs typeface="Roboto"/>
                  <a:sym typeface="Roboto"/>
                </a:endParaRPr>
              </a:p>
            </p:txBody>
          </p:sp>
        </p:grpSp>
      </p:grpSp>
      <p:sp>
        <p:nvSpPr>
          <p:cNvPr id="283" name="Google Shape;283;p28"/>
          <p:cNvSpPr txBox="1"/>
          <p:nvPr/>
        </p:nvSpPr>
        <p:spPr>
          <a:xfrm>
            <a:off x="134325" y="2891250"/>
            <a:ext cx="710100" cy="3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1962</a:t>
            </a:r>
            <a:endParaRPr b="1" sz="1700"/>
          </a:p>
        </p:txBody>
      </p:sp>
      <p:sp>
        <p:nvSpPr>
          <p:cNvPr id="284" name="Google Shape;284;p28"/>
          <p:cNvSpPr txBox="1"/>
          <p:nvPr/>
        </p:nvSpPr>
        <p:spPr>
          <a:xfrm>
            <a:off x="1698500" y="439500"/>
            <a:ext cx="5527200" cy="64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oppins"/>
                <a:ea typeface="Poppins"/>
                <a:cs typeface="Poppins"/>
                <a:sym typeface="Poppins"/>
              </a:rPr>
              <a:t>Cronología </a:t>
            </a:r>
            <a:endParaRPr b="1" sz="2400">
              <a:solidFill>
                <a:schemeClr val="dk1"/>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29"/>
          <p:cNvSpPr txBox="1"/>
          <p:nvPr>
            <p:ph type="ctrTitle"/>
          </p:nvPr>
        </p:nvSpPr>
        <p:spPr>
          <a:xfrm>
            <a:off x="1743450" y="2093400"/>
            <a:ext cx="56571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Consecuencias</a:t>
            </a:r>
            <a:r>
              <a:rPr lang="en"/>
              <a:t> </a:t>
            </a:r>
            <a:endParaRPr/>
          </a:p>
        </p:txBody>
      </p:sp>
      <p:sp>
        <p:nvSpPr>
          <p:cNvPr id="290" name="Google Shape;290;p29"/>
          <p:cNvSpPr txBox="1"/>
          <p:nvPr>
            <p:ph idx="1" type="subTitle"/>
          </p:nvPr>
        </p:nvSpPr>
        <p:spPr>
          <a:xfrm>
            <a:off x="2569800" y="3181101"/>
            <a:ext cx="4004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Después de la crisis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pic>
        <p:nvPicPr>
          <p:cNvPr id="295" name="Google Shape;295;p30"/>
          <p:cNvPicPr preferRelativeResize="0"/>
          <p:nvPr/>
        </p:nvPicPr>
        <p:blipFill rotWithShape="1">
          <a:blip r:embed="rId3">
            <a:alphaModFix/>
          </a:blip>
          <a:srcRect b="0" l="16361" r="16361" t="0"/>
          <a:stretch/>
        </p:blipFill>
        <p:spPr>
          <a:xfrm>
            <a:off x="5376775" y="592475"/>
            <a:ext cx="3958500" cy="3958500"/>
          </a:xfrm>
          <a:prstGeom prst="ellipse">
            <a:avLst/>
          </a:prstGeom>
          <a:noFill/>
          <a:ln>
            <a:noFill/>
          </a:ln>
        </p:spPr>
      </p:pic>
      <p:sp>
        <p:nvSpPr>
          <p:cNvPr id="296" name="Google Shape;296;p30"/>
          <p:cNvSpPr txBox="1"/>
          <p:nvPr>
            <p:ph idx="1" type="body"/>
          </p:nvPr>
        </p:nvSpPr>
        <p:spPr>
          <a:xfrm>
            <a:off x="525375" y="1262550"/>
            <a:ext cx="4324800" cy="2618400"/>
          </a:xfrm>
          <a:prstGeom prst="rect">
            <a:avLst/>
          </a:prstGeom>
        </p:spPr>
        <p:txBody>
          <a:bodyPr anchorCtr="0" anchor="t" bIns="91425" lIns="91425" spcFirstLastPara="1" rIns="91425" wrap="square" tIns="91425">
            <a:noAutofit/>
          </a:bodyPr>
          <a:lstStyle/>
          <a:p>
            <a:pPr indent="-249850" lvl="0" marL="360000" rtl="0" algn="just">
              <a:lnSpc>
                <a:spcPct val="115000"/>
              </a:lnSpc>
              <a:spcBef>
                <a:spcPts val="0"/>
              </a:spcBef>
              <a:spcAft>
                <a:spcPts val="0"/>
              </a:spcAft>
              <a:buClr>
                <a:schemeClr val="dk1"/>
              </a:buClr>
              <a:buSzPts val="1100"/>
              <a:buFont typeface="Arial"/>
              <a:buChar char="➔"/>
            </a:pPr>
            <a:r>
              <a:rPr lang="en" sz="1300"/>
              <a:t>Retiro armamentístico de Cuba por parte de EEUU, además de la promesa estadounidense de no invadir dicha isla.</a:t>
            </a:r>
            <a:endParaRPr sz="1300"/>
          </a:p>
          <a:p>
            <a:pPr indent="0" lvl="0" marL="457200" rtl="0" algn="just">
              <a:lnSpc>
                <a:spcPct val="115000"/>
              </a:lnSpc>
              <a:spcBef>
                <a:spcPts val="0"/>
              </a:spcBef>
              <a:spcAft>
                <a:spcPts val="0"/>
              </a:spcAft>
              <a:buNone/>
            </a:pPr>
            <a:r>
              <a:t/>
            </a:r>
            <a:endParaRPr sz="1300"/>
          </a:p>
          <a:p>
            <a:pPr indent="-249850" lvl="0" marL="360000" rtl="0" algn="just">
              <a:lnSpc>
                <a:spcPct val="115000"/>
              </a:lnSpc>
              <a:spcBef>
                <a:spcPts val="0"/>
              </a:spcBef>
              <a:spcAft>
                <a:spcPts val="0"/>
              </a:spcAft>
              <a:buClr>
                <a:schemeClr val="dk1"/>
              </a:buClr>
              <a:buSzPts val="1100"/>
              <a:buFont typeface="Arial"/>
              <a:buChar char="➔"/>
            </a:pPr>
            <a:r>
              <a:rPr lang="en" sz="1300"/>
              <a:t>La relación entre Cuba y la URSS se mantuvo hasta la caída del bloque Soviético, en 1989. Por otro lado, los Estados Unidos impusieron castigos más severos de índole político y económico a Cuba.</a:t>
            </a:r>
            <a:endParaRPr sz="1300"/>
          </a:p>
          <a:p>
            <a:pPr indent="0" lvl="0" marL="457200" rtl="0" algn="just">
              <a:lnSpc>
                <a:spcPct val="115000"/>
              </a:lnSpc>
              <a:spcBef>
                <a:spcPts val="0"/>
              </a:spcBef>
              <a:spcAft>
                <a:spcPts val="0"/>
              </a:spcAft>
              <a:buNone/>
            </a:pPr>
            <a:r>
              <a:t/>
            </a:r>
            <a:endParaRPr sz="1300"/>
          </a:p>
          <a:p>
            <a:pPr indent="-249850" lvl="0" marL="360000" rtl="0" algn="just">
              <a:lnSpc>
                <a:spcPct val="115000"/>
              </a:lnSpc>
              <a:spcBef>
                <a:spcPts val="0"/>
              </a:spcBef>
              <a:spcAft>
                <a:spcPts val="0"/>
              </a:spcAft>
              <a:buClr>
                <a:schemeClr val="dk1"/>
              </a:buClr>
              <a:buSzPts val="1100"/>
              <a:buFont typeface="Arial"/>
              <a:buChar char="➔"/>
            </a:pPr>
            <a:r>
              <a:rPr lang="en" sz="1300"/>
              <a:t>El 20 de junio de </a:t>
            </a:r>
            <a:r>
              <a:rPr lang="en" sz="1300">
                <a:uFill>
                  <a:noFill/>
                </a:uFill>
                <a:hlinkClick r:id="rId4"/>
              </a:rPr>
              <a:t>1963</a:t>
            </a:r>
            <a:r>
              <a:rPr lang="en" sz="1300"/>
              <a:t> se fundó el “Teléfono Rojo”, una línea directa entre el gobierno estadounidense y el bloque soviético. </a:t>
            </a:r>
            <a:endParaRPr sz="1300"/>
          </a:p>
          <a:p>
            <a:pPr indent="0" lvl="0" marL="0" rtl="0" algn="l">
              <a:spcBef>
                <a:spcPts val="600"/>
              </a:spcBef>
              <a:spcAft>
                <a:spcPts val="0"/>
              </a:spcAft>
              <a:buNone/>
            </a:pPr>
            <a:r>
              <a:t/>
            </a:r>
            <a:endParaRPr sz="1300"/>
          </a:p>
          <a:p>
            <a:pPr indent="0" lvl="0" marL="0" rtl="0" algn="l">
              <a:spcBef>
                <a:spcPts val="600"/>
              </a:spcBef>
              <a:spcAft>
                <a:spcPts val="0"/>
              </a:spcAft>
              <a:buNone/>
            </a:pPr>
            <a:r>
              <a:t/>
            </a:r>
            <a:endParaRPr sz="1400"/>
          </a:p>
        </p:txBody>
      </p:sp>
      <p:sp>
        <p:nvSpPr>
          <p:cNvPr id="297" name="Google Shape;297;p3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id="302" name="Google Shape;302;p31"/>
          <p:cNvPicPr preferRelativeResize="0"/>
          <p:nvPr/>
        </p:nvPicPr>
        <p:blipFill>
          <a:blip r:embed="rId3">
            <a:alphaModFix/>
          </a:blip>
          <a:stretch>
            <a:fillRect/>
          </a:stretch>
        </p:blipFill>
        <p:spPr>
          <a:xfrm rot="947497">
            <a:off x="4033631" y="-7839"/>
            <a:ext cx="5033814" cy="3543179"/>
          </a:xfrm>
          <a:prstGeom prst="rect">
            <a:avLst/>
          </a:prstGeom>
          <a:noFill/>
          <a:ln>
            <a:noFill/>
          </a:ln>
        </p:spPr>
      </p:pic>
      <p:pic>
        <p:nvPicPr>
          <p:cNvPr id="303" name="Google Shape;303;p31"/>
          <p:cNvPicPr preferRelativeResize="0"/>
          <p:nvPr/>
        </p:nvPicPr>
        <p:blipFill>
          <a:blip r:embed="rId4">
            <a:alphaModFix/>
          </a:blip>
          <a:stretch>
            <a:fillRect/>
          </a:stretch>
        </p:blipFill>
        <p:spPr>
          <a:xfrm rot="-614849">
            <a:off x="106153" y="-29453"/>
            <a:ext cx="4128168" cy="2580106"/>
          </a:xfrm>
          <a:prstGeom prst="rect">
            <a:avLst/>
          </a:prstGeom>
          <a:noFill/>
          <a:ln>
            <a:noFill/>
          </a:ln>
        </p:spPr>
      </p:pic>
      <p:pic>
        <p:nvPicPr>
          <p:cNvPr id="304" name="Google Shape;304;p31"/>
          <p:cNvPicPr preferRelativeResize="0"/>
          <p:nvPr/>
        </p:nvPicPr>
        <p:blipFill>
          <a:blip r:embed="rId5">
            <a:alphaModFix/>
          </a:blip>
          <a:stretch>
            <a:fillRect/>
          </a:stretch>
        </p:blipFill>
        <p:spPr>
          <a:xfrm>
            <a:off x="3002725" y="867113"/>
            <a:ext cx="2776075" cy="2281925"/>
          </a:xfrm>
          <a:prstGeom prst="rect">
            <a:avLst/>
          </a:prstGeom>
          <a:noFill/>
          <a:ln>
            <a:noFill/>
          </a:ln>
        </p:spPr>
      </p:pic>
      <p:pic>
        <p:nvPicPr>
          <p:cNvPr id="305" name="Google Shape;305;p31"/>
          <p:cNvPicPr preferRelativeResize="0"/>
          <p:nvPr/>
        </p:nvPicPr>
        <p:blipFill>
          <a:blip r:embed="rId6">
            <a:alphaModFix/>
          </a:blip>
          <a:stretch>
            <a:fillRect/>
          </a:stretch>
        </p:blipFill>
        <p:spPr>
          <a:xfrm rot="397489">
            <a:off x="51351" y="2416155"/>
            <a:ext cx="4138899" cy="2760613"/>
          </a:xfrm>
          <a:prstGeom prst="rect">
            <a:avLst/>
          </a:prstGeom>
          <a:noFill/>
          <a:ln>
            <a:noFill/>
          </a:ln>
        </p:spPr>
      </p:pic>
      <p:pic>
        <p:nvPicPr>
          <p:cNvPr id="306" name="Google Shape;306;p31"/>
          <p:cNvPicPr preferRelativeResize="0"/>
          <p:nvPr/>
        </p:nvPicPr>
        <p:blipFill>
          <a:blip r:embed="rId7">
            <a:alphaModFix/>
          </a:blip>
          <a:stretch>
            <a:fillRect/>
          </a:stretch>
        </p:blipFill>
        <p:spPr>
          <a:xfrm rot="-1">
            <a:off x="4335663" y="2724144"/>
            <a:ext cx="4429750" cy="24734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32"/>
          <p:cNvSpPr txBox="1"/>
          <p:nvPr>
            <p:ph idx="1" type="body"/>
          </p:nvPr>
        </p:nvSpPr>
        <p:spPr>
          <a:xfrm>
            <a:off x="2677875" y="1528950"/>
            <a:ext cx="4777200" cy="208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 sz="3000"/>
              <a:t>La humanidad debe poner fin a la guerra, o la guerra pondrá fin a la humanidad.</a:t>
            </a:r>
            <a:endParaRPr i="1" sz="3000"/>
          </a:p>
          <a:p>
            <a:pPr indent="0" lvl="0" marL="0" rtl="0" algn="l">
              <a:spcBef>
                <a:spcPts val="600"/>
              </a:spcBef>
              <a:spcAft>
                <a:spcPts val="0"/>
              </a:spcAft>
              <a:buNone/>
            </a:pPr>
            <a:r>
              <a:t/>
            </a:r>
            <a:endParaRPr sz="3000"/>
          </a:p>
        </p:txBody>
      </p:sp>
      <p:sp>
        <p:nvSpPr>
          <p:cNvPr id="312" name="Google Shape;312;p3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13" name="Google Shape;313;p32"/>
          <p:cNvSpPr txBox="1"/>
          <p:nvPr/>
        </p:nvSpPr>
        <p:spPr>
          <a:xfrm>
            <a:off x="4916175" y="4001000"/>
            <a:ext cx="2057400" cy="72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900">
                <a:latin typeface="Poppins"/>
                <a:ea typeface="Poppins"/>
                <a:cs typeface="Poppins"/>
                <a:sym typeface="Poppins"/>
              </a:rPr>
              <a:t>- J. F. Kennedy</a:t>
            </a:r>
            <a:endParaRPr b="1" sz="1900">
              <a:solidFill>
                <a:schemeClr val="dk1"/>
              </a:solidFill>
              <a:uFill>
                <a:noFill/>
              </a:uFill>
              <a:latin typeface="Poppins"/>
              <a:ea typeface="Poppins"/>
              <a:cs typeface="Poppins"/>
              <a:sym typeface="Poppins"/>
              <a:hlinkClick r:id="rId3"/>
            </a:endParaRPr>
          </a:p>
          <a:p>
            <a:pPr indent="0" lvl="0" marL="0" rtl="0" algn="l">
              <a:spcBef>
                <a:spcPts val="0"/>
              </a:spcBef>
              <a:spcAft>
                <a:spcPts val="0"/>
              </a:spcAft>
              <a:buNone/>
            </a:pPr>
            <a:r>
              <a:t/>
            </a:r>
            <a:endParaRPr sz="1300">
              <a:solidFill>
                <a:schemeClr val="dk1"/>
              </a:solidFill>
              <a:latin typeface="Poppins Light"/>
              <a:ea typeface="Poppins Light"/>
              <a:cs typeface="Poppins Light"/>
              <a:sym typeface="Poppi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ctrTitle"/>
          </p:nvPr>
        </p:nvSpPr>
        <p:spPr>
          <a:xfrm>
            <a:off x="2569800" y="2224400"/>
            <a:ext cx="40044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Contexto previo</a:t>
            </a:r>
            <a:endParaRPr/>
          </a:p>
        </p:txBody>
      </p:sp>
      <p:sp>
        <p:nvSpPr>
          <p:cNvPr id="148" name="Google Shape;148;p15"/>
          <p:cNvSpPr txBox="1"/>
          <p:nvPr>
            <p:ph idx="1" type="subTitle"/>
          </p:nvPr>
        </p:nvSpPr>
        <p:spPr>
          <a:xfrm>
            <a:off x="2569800" y="3176301"/>
            <a:ext cx="4004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Invasión a la Bahía de Cochinos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Google Shape;153;p16"/>
          <p:cNvPicPr preferRelativeResize="0"/>
          <p:nvPr/>
        </p:nvPicPr>
        <p:blipFill rotWithShape="1">
          <a:blip r:embed="rId3">
            <a:alphaModFix/>
          </a:blip>
          <a:srcRect b="0" l="19470" r="16753" t="0"/>
          <a:stretch/>
        </p:blipFill>
        <p:spPr>
          <a:xfrm>
            <a:off x="5376775" y="592475"/>
            <a:ext cx="3958500" cy="3958500"/>
          </a:xfrm>
          <a:prstGeom prst="ellipse">
            <a:avLst/>
          </a:prstGeom>
          <a:noFill/>
          <a:ln>
            <a:noFill/>
          </a:ln>
        </p:spPr>
      </p:pic>
      <p:sp>
        <p:nvSpPr>
          <p:cNvPr id="154" name="Google Shape;154;p16"/>
          <p:cNvSpPr txBox="1"/>
          <p:nvPr>
            <p:ph type="title"/>
          </p:nvPr>
        </p:nvSpPr>
        <p:spPr>
          <a:xfrm>
            <a:off x="457200" y="1147800"/>
            <a:ext cx="45999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Bahía de Cochinos</a:t>
            </a:r>
            <a:endParaRPr/>
          </a:p>
        </p:txBody>
      </p:sp>
      <p:sp>
        <p:nvSpPr>
          <p:cNvPr id="155" name="Google Shape;155;p16"/>
          <p:cNvSpPr txBox="1"/>
          <p:nvPr>
            <p:ph idx="1" type="body"/>
          </p:nvPr>
        </p:nvSpPr>
        <p:spPr>
          <a:xfrm>
            <a:off x="798600" y="1763750"/>
            <a:ext cx="4258500" cy="2618400"/>
          </a:xfrm>
          <a:prstGeom prst="rect">
            <a:avLst/>
          </a:prstGeom>
        </p:spPr>
        <p:txBody>
          <a:bodyPr anchorCtr="0" anchor="t" bIns="91425" lIns="91425" spcFirstLastPara="1" rIns="91425" wrap="square" tIns="91425">
            <a:noAutofit/>
          </a:bodyPr>
          <a:lstStyle/>
          <a:p>
            <a:pPr indent="0" lvl="0" marL="0" rtl="0" algn="just">
              <a:spcBef>
                <a:spcPts val="600"/>
              </a:spcBef>
              <a:spcAft>
                <a:spcPts val="0"/>
              </a:spcAft>
              <a:buNone/>
            </a:pPr>
            <a:r>
              <a:rPr lang="en" sz="1300"/>
              <a:t>La invasión de bahía de Cochinos ​fue una operación militar de cubanos exiliados apoyados por </a:t>
            </a:r>
            <a:r>
              <a:rPr lang="en" sz="1300">
                <a:uFill>
                  <a:noFill/>
                </a:uFill>
                <a:hlinkClick r:id="rId4"/>
              </a:rPr>
              <a:t>E</a:t>
            </a:r>
            <a:r>
              <a:rPr lang="en" sz="1300"/>
              <a:t>EUU, con la intención de invadir </a:t>
            </a:r>
            <a:r>
              <a:rPr lang="en" sz="1300">
                <a:uFill>
                  <a:noFill/>
                </a:uFill>
                <a:hlinkClick r:id="rId5"/>
              </a:rPr>
              <a:t>Cuba</a:t>
            </a:r>
            <a:r>
              <a:rPr lang="en" sz="1300"/>
              <a:t> en abril de </a:t>
            </a:r>
            <a:r>
              <a:rPr lang="en" sz="1300">
                <a:uFill>
                  <a:noFill/>
                </a:uFill>
                <a:hlinkClick r:id="rId6"/>
              </a:rPr>
              <a:t>1961</a:t>
            </a:r>
            <a:r>
              <a:rPr lang="en" sz="1300"/>
              <a:t>, formar un gobierno provisional y buscar el apoyo de la </a:t>
            </a:r>
            <a:r>
              <a:rPr lang="en" sz="1300">
                <a:uFill>
                  <a:noFill/>
                </a:uFill>
                <a:hlinkClick r:id="rId7"/>
              </a:rPr>
              <a:t>Organización de los Estados Americanos</a:t>
            </a:r>
            <a:r>
              <a:rPr lang="en" sz="1300"/>
              <a:t>. La acción acabó en fracaso en menos de 65 horas. Fue aplastada por las Milicias y las Fuerzas Armadas Revolucionarias (FAR) de Cuba. Más de un centenar de soldados invasores murieron, 	capturando importante material bélico.</a:t>
            </a:r>
            <a:endParaRPr sz="1300"/>
          </a:p>
        </p:txBody>
      </p:sp>
      <p:sp>
        <p:nvSpPr>
          <p:cNvPr id="156" name="Google Shape;156;p1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7"/>
          <p:cNvSpPr txBox="1"/>
          <p:nvPr>
            <p:ph type="ctrTitle"/>
          </p:nvPr>
        </p:nvSpPr>
        <p:spPr>
          <a:xfrm>
            <a:off x="2464250" y="2300600"/>
            <a:ext cx="43968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Crisis de los misiles </a:t>
            </a:r>
            <a:endParaRPr/>
          </a:p>
        </p:txBody>
      </p:sp>
      <p:sp>
        <p:nvSpPr>
          <p:cNvPr id="162" name="Google Shape;162;p17"/>
          <p:cNvSpPr txBox="1"/>
          <p:nvPr>
            <p:ph idx="1" type="subTitle"/>
          </p:nvPr>
        </p:nvSpPr>
        <p:spPr>
          <a:xfrm>
            <a:off x="2569800" y="3181101"/>
            <a:ext cx="4004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¿Qué pasó y quiénes son los involucrados?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8"/>
          <p:cNvSpPr/>
          <p:nvPr/>
        </p:nvSpPr>
        <p:spPr>
          <a:xfrm>
            <a:off x="671525" y="1114150"/>
            <a:ext cx="7800975" cy="3716213"/>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8"/>
          <p:cNvSpPr txBox="1"/>
          <p:nvPr>
            <p:ph idx="4294967295" type="title"/>
          </p:nvPr>
        </p:nvSpPr>
        <p:spPr>
          <a:xfrm>
            <a:off x="1961863" y="190000"/>
            <a:ext cx="5220300" cy="50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t>Países involucrados</a:t>
            </a:r>
            <a:endParaRPr sz="2400"/>
          </a:p>
        </p:txBody>
      </p:sp>
      <p:sp>
        <p:nvSpPr>
          <p:cNvPr id="169" name="Google Shape;169;p18"/>
          <p:cNvSpPr/>
          <p:nvPr/>
        </p:nvSpPr>
        <p:spPr>
          <a:xfrm>
            <a:off x="1222500" y="1091225"/>
            <a:ext cx="637500" cy="628800"/>
          </a:xfrm>
          <a:prstGeom prst="wedgeRectCallout">
            <a:avLst>
              <a:gd fmla="val -21428" name="adj1"/>
              <a:gd fmla="val 84287" name="adj2"/>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Poppins Light"/>
              <a:ea typeface="Poppins Light"/>
              <a:cs typeface="Poppins Light"/>
              <a:sym typeface="Poppins Light"/>
            </a:endParaRPr>
          </a:p>
        </p:txBody>
      </p:sp>
      <p:sp>
        <p:nvSpPr>
          <p:cNvPr id="170" name="Google Shape;170;p1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71" name="Google Shape;171;p18"/>
          <p:cNvSpPr/>
          <p:nvPr/>
        </p:nvSpPr>
        <p:spPr>
          <a:xfrm>
            <a:off x="1346250" y="1992625"/>
            <a:ext cx="152700" cy="152700"/>
          </a:xfrm>
          <a:prstGeom prst="donut">
            <a:avLst>
              <a:gd fmla="val 36703"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p:nvPr/>
        </p:nvSpPr>
        <p:spPr>
          <a:xfrm>
            <a:off x="2270475" y="2647975"/>
            <a:ext cx="152700" cy="152700"/>
          </a:xfrm>
          <a:prstGeom prst="donut">
            <a:avLst>
              <a:gd fmla="val 36703"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p:nvPr/>
        </p:nvSpPr>
        <p:spPr>
          <a:xfrm>
            <a:off x="4855450" y="1650687"/>
            <a:ext cx="152700" cy="152700"/>
          </a:xfrm>
          <a:prstGeom prst="donut">
            <a:avLst>
              <a:gd fmla="val 36703"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4" name="Google Shape;174;p18"/>
          <p:cNvPicPr preferRelativeResize="0"/>
          <p:nvPr/>
        </p:nvPicPr>
        <p:blipFill>
          <a:blip r:embed="rId3">
            <a:alphaModFix/>
          </a:blip>
          <a:stretch>
            <a:fillRect/>
          </a:stretch>
        </p:blipFill>
        <p:spPr>
          <a:xfrm>
            <a:off x="958400" y="535400"/>
            <a:ext cx="928375" cy="1184618"/>
          </a:xfrm>
          <a:prstGeom prst="rect">
            <a:avLst/>
          </a:prstGeom>
          <a:noFill/>
          <a:ln>
            <a:noFill/>
          </a:ln>
          <a:effectLst>
            <a:outerShdw blurRad="57150" rotWithShape="0" algn="bl" dir="5400000" dist="19050">
              <a:srgbClr val="000000">
                <a:alpha val="50000"/>
              </a:srgbClr>
            </a:outerShdw>
          </a:effectLst>
        </p:spPr>
      </p:pic>
      <p:sp>
        <p:nvSpPr>
          <p:cNvPr id="175" name="Google Shape;175;p18"/>
          <p:cNvSpPr/>
          <p:nvPr/>
        </p:nvSpPr>
        <p:spPr>
          <a:xfrm>
            <a:off x="5326325" y="1287200"/>
            <a:ext cx="637500" cy="628800"/>
          </a:xfrm>
          <a:prstGeom prst="wedgeRectCallout">
            <a:avLst>
              <a:gd fmla="val -97816" name="adj1"/>
              <a:gd fmla="val 21139" name="adj2"/>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Poppins Light"/>
              <a:ea typeface="Poppins Light"/>
              <a:cs typeface="Poppins Light"/>
              <a:sym typeface="Poppins Light"/>
            </a:endParaRPr>
          </a:p>
        </p:txBody>
      </p:sp>
      <p:pic>
        <p:nvPicPr>
          <p:cNvPr id="176" name="Google Shape;176;p18"/>
          <p:cNvPicPr preferRelativeResize="0"/>
          <p:nvPr/>
        </p:nvPicPr>
        <p:blipFill>
          <a:blip r:embed="rId4">
            <a:alphaModFix/>
          </a:blip>
          <a:stretch>
            <a:fillRect/>
          </a:stretch>
        </p:blipFill>
        <p:spPr>
          <a:xfrm>
            <a:off x="5326325" y="1134724"/>
            <a:ext cx="883451" cy="1184625"/>
          </a:xfrm>
          <a:prstGeom prst="rect">
            <a:avLst/>
          </a:prstGeom>
          <a:noFill/>
          <a:ln>
            <a:noFill/>
          </a:ln>
          <a:effectLst>
            <a:outerShdw blurRad="57150" rotWithShape="0" algn="bl" dir="5400000" dist="19050">
              <a:srgbClr val="000000">
                <a:alpha val="50000"/>
              </a:srgbClr>
            </a:outerShdw>
          </a:effectLst>
        </p:spPr>
      </p:pic>
      <p:sp>
        <p:nvSpPr>
          <p:cNvPr id="177" name="Google Shape;177;p18"/>
          <p:cNvSpPr/>
          <p:nvPr/>
        </p:nvSpPr>
        <p:spPr>
          <a:xfrm>
            <a:off x="2743800" y="2270150"/>
            <a:ext cx="697200" cy="628800"/>
          </a:xfrm>
          <a:prstGeom prst="wedgeRectCallout">
            <a:avLst>
              <a:gd fmla="val -97816" name="adj1"/>
              <a:gd fmla="val 21139" name="adj2"/>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Poppins Light"/>
              <a:ea typeface="Poppins Light"/>
              <a:cs typeface="Poppins Light"/>
              <a:sym typeface="Poppins Light"/>
            </a:endParaRPr>
          </a:p>
        </p:txBody>
      </p:sp>
      <p:pic>
        <p:nvPicPr>
          <p:cNvPr id="178" name="Google Shape;178;p18"/>
          <p:cNvPicPr preferRelativeResize="0"/>
          <p:nvPr/>
        </p:nvPicPr>
        <p:blipFill>
          <a:blip r:embed="rId5">
            <a:alphaModFix/>
          </a:blip>
          <a:stretch>
            <a:fillRect/>
          </a:stretch>
        </p:blipFill>
        <p:spPr>
          <a:xfrm>
            <a:off x="2743800" y="2260150"/>
            <a:ext cx="928375" cy="928352"/>
          </a:xfrm>
          <a:prstGeom prst="rect">
            <a:avLst/>
          </a:prstGeom>
          <a:noFill/>
          <a:ln>
            <a:noFill/>
          </a:ln>
          <a:effectLst>
            <a:outerShdw blurRad="57150" rotWithShape="0" algn="bl" dir="5400000" dist="19050">
              <a:srgbClr val="000000">
                <a:alpha val="50000"/>
              </a:srgbClr>
            </a:outerShdw>
          </a:effectLst>
        </p:spPr>
      </p:pic>
      <p:sp>
        <p:nvSpPr>
          <p:cNvPr id="179" name="Google Shape;179;p18"/>
          <p:cNvSpPr txBox="1"/>
          <p:nvPr/>
        </p:nvSpPr>
        <p:spPr>
          <a:xfrm>
            <a:off x="1886775" y="611200"/>
            <a:ext cx="2316000" cy="3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300"/>
              <a:t>J. F. Kennedy (E.E.U.U.)</a:t>
            </a:r>
            <a:endParaRPr b="1" i="1" sz="1300"/>
          </a:p>
        </p:txBody>
      </p:sp>
      <p:sp>
        <p:nvSpPr>
          <p:cNvPr id="180" name="Google Shape;180;p18"/>
          <p:cNvSpPr txBox="1"/>
          <p:nvPr/>
        </p:nvSpPr>
        <p:spPr>
          <a:xfrm>
            <a:off x="3148000" y="3188500"/>
            <a:ext cx="2316000" cy="3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300"/>
              <a:t>Fidel Castro</a:t>
            </a:r>
            <a:endParaRPr b="1" i="1" sz="1300"/>
          </a:p>
          <a:p>
            <a:pPr indent="0" lvl="0" marL="0" rtl="0" algn="l">
              <a:spcBef>
                <a:spcPts val="0"/>
              </a:spcBef>
              <a:spcAft>
                <a:spcPts val="0"/>
              </a:spcAft>
              <a:buNone/>
            </a:pPr>
            <a:r>
              <a:rPr b="1" i="1" lang="en" sz="1300"/>
              <a:t> (Cuba)</a:t>
            </a:r>
            <a:endParaRPr b="1" i="1" sz="1300"/>
          </a:p>
        </p:txBody>
      </p:sp>
      <p:sp>
        <p:nvSpPr>
          <p:cNvPr id="181" name="Google Shape;181;p18"/>
          <p:cNvSpPr txBox="1"/>
          <p:nvPr/>
        </p:nvSpPr>
        <p:spPr>
          <a:xfrm>
            <a:off x="5255700" y="743350"/>
            <a:ext cx="2752800" cy="3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300"/>
              <a:t>Nikita Khrushchev</a:t>
            </a:r>
            <a:r>
              <a:rPr b="1" i="1" lang="en" sz="1300"/>
              <a:t> (U.R.S.S.)</a:t>
            </a:r>
            <a:endParaRPr b="1" i="1"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pic>
        <p:nvPicPr>
          <p:cNvPr id="186" name="Google Shape;186;p19"/>
          <p:cNvPicPr preferRelativeResize="0"/>
          <p:nvPr/>
        </p:nvPicPr>
        <p:blipFill rotWithShape="1">
          <a:blip r:embed="rId3">
            <a:alphaModFix/>
          </a:blip>
          <a:srcRect b="5838" l="0" r="0" t="5829"/>
          <a:stretch/>
        </p:blipFill>
        <p:spPr>
          <a:xfrm>
            <a:off x="5376775" y="592475"/>
            <a:ext cx="3958500" cy="3958500"/>
          </a:xfrm>
          <a:prstGeom prst="ellipse">
            <a:avLst/>
          </a:prstGeom>
          <a:noFill/>
          <a:ln>
            <a:noFill/>
          </a:ln>
        </p:spPr>
      </p:pic>
      <p:sp>
        <p:nvSpPr>
          <p:cNvPr id="187" name="Google Shape;187;p19"/>
          <p:cNvSpPr txBox="1"/>
          <p:nvPr>
            <p:ph type="title"/>
          </p:nvPr>
        </p:nvSpPr>
        <p:spPr>
          <a:xfrm>
            <a:off x="457200" y="1128525"/>
            <a:ext cx="45048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Inicio de la crisis</a:t>
            </a:r>
            <a:endParaRPr/>
          </a:p>
        </p:txBody>
      </p:sp>
      <p:sp>
        <p:nvSpPr>
          <p:cNvPr id="188" name="Google Shape;188;p19"/>
          <p:cNvSpPr txBox="1"/>
          <p:nvPr>
            <p:ph idx="1" type="body"/>
          </p:nvPr>
        </p:nvSpPr>
        <p:spPr>
          <a:xfrm>
            <a:off x="777875" y="1811625"/>
            <a:ext cx="4279200" cy="3248400"/>
          </a:xfrm>
          <a:prstGeom prst="rect">
            <a:avLst/>
          </a:prstGeom>
        </p:spPr>
        <p:txBody>
          <a:bodyPr anchorCtr="0" anchor="t" bIns="91425" lIns="91425" spcFirstLastPara="1" rIns="91425" wrap="square" tIns="91425">
            <a:noAutofit/>
          </a:bodyPr>
          <a:lstStyle/>
          <a:p>
            <a:pPr indent="0" lvl="0" marL="0" rtl="0" algn="just">
              <a:spcBef>
                <a:spcPts val="600"/>
              </a:spcBef>
              <a:spcAft>
                <a:spcPts val="0"/>
              </a:spcAft>
              <a:buNone/>
            </a:pPr>
            <a:r>
              <a:rPr lang="en" sz="1300"/>
              <a:t>Todo comenzó en 1962, cuando el primer ministro de la URSS, </a:t>
            </a:r>
            <a:r>
              <a:rPr i="1" lang="en" sz="1300"/>
              <a:t>Nikita Khrushchev</a:t>
            </a:r>
            <a:r>
              <a:rPr lang="en" sz="1300"/>
              <a:t>, descubre en Turquía misiles estadounidenses que apuntaban directamente a Moscú. Como represalia, decide colocar en el territorio cubano sus propios misiles. </a:t>
            </a:r>
            <a:r>
              <a:rPr lang="en" sz="1300"/>
              <a:t>Sus objetivos eran:</a:t>
            </a:r>
            <a:endParaRPr sz="1300"/>
          </a:p>
          <a:p>
            <a:pPr indent="0" lvl="0" marL="0" rtl="0" algn="just">
              <a:lnSpc>
                <a:spcPct val="115000"/>
              </a:lnSpc>
              <a:spcBef>
                <a:spcPts val="0"/>
              </a:spcBef>
              <a:spcAft>
                <a:spcPts val="0"/>
              </a:spcAft>
              <a:buNone/>
            </a:pPr>
            <a:r>
              <a:t/>
            </a:r>
            <a:endParaRPr sz="1300"/>
          </a:p>
          <a:p>
            <a:pPr indent="-311150" lvl="0" marL="457200" rtl="0" algn="just">
              <a:lnSpc>
                <a:spcPct val="115000"/>
              </a:lnSpc>
              <a:spcBef>
                <a:spcPts val="0"/>
              </a:spcBef>
              <a:spcAft>
                <a:spcPts val="0"/>
              </a:spcAft>
              <a:buClr>
                <a:srgbClr val="000000"/>
              </a:buClr>
              <a:buSzPts val="1300"/>
              <a:buFont typeface="Arial"/>
              <a:buChar char="➔"/>
            </a:pPr>
            <a:r>
              <a:rPr lang="en" sz="1300"/>
              <a:t>Amenazar a los Estados Unidos.</a:t>
            </a:r>
            <a:endParaRPr sz="1300"/>
          </a:p>
          <a:p>
            <a:pPr indent="-311150" lvl="0" marL="457200" rtl="0" algn="just">
              <a:lnSpc>
                <a:spcPct val="115000"/>
              </a:lnSpc>
              <a:spcBef>
                <a:spcPts val="0"/>
              </a:spcBef>
              <a:spcAft>
                <a:spcPts val="0"/>
              </a:spcAft>
              <a:buClr>
                <a:srgbClr val="000000"/>
              </a:buClr>
              <a:buSzPts val="1300"/>
              <a:buFont typeface="Arial"/>
              <a:buChar char="➔"/>
            </a:pPr>
            <a:r>
              <a:rPr lang="en" sz="1300"/>
              <a:t>Poseer una herramienta para poder negociar con Kennedy el retiro de los misiles en Turquía. </a:t>
            </a:r>
            <a:endParaRPr sz="1300"/>
          </a:p>
          <a:p>
            <a:pPr indent="-311150" lvl="0" marL="457200" rtl="0" algn="just">
              <a:lnSpc>
                <a:spcPct val="115000"/>
              </a:lnSpc>
              <a:spcBef>
                <a:spcPts val="0"/>
              </a:spcBef>
              <a:spcAft>
                <a:spcPts val="0"/>
              </a:spcAft>
              <a:buClr>
                <a:srgbClr val="000000"/>
              </a:buClr>
              <a:buSzPts val="1300"/>
              <a:buFont typeface="Arial"/>
              <a:buChar char="➔"/>
            </a:pPr>
            <a:r>
              <a:rPr lang="en" sz="1300"/>
              <a:t>Exigir, además, que nunca intentaran a invadir Cuba de ninguna manera. </a:t>
            </a:r>
            <a:endParaRPr sz="1300"/>
          </a:p>
          <a:p>
            <a:pPr indent="0" lvl="0" marL="0" rtl="0" algn="just">
              <a:spcBef>
                <a:spcPts val="600"/>
              </a:spcBef>
              <a:spcAft>
                <a:spcPts val="0"/>
              </a:spcAft>
              <a:buNone/>
            </a:pPr>
            <a:r>
              <a:t/>
            </a:r>
            <a:endParaRPr sz="1400"/>
          </a:p>
        </p:txBody>
      </p:sp>
      <p:sp>
        <p:nvSpPr>
          <p:cNvPr id="189" name="Google Shape;189;p1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Google Shape;194;p20"/>
          <p:cNvPicPr preferRelativeResize="0"/>
          <p:nvPr/>
        </p:nvPicPr>
        <p:blipFill rotWithShape="1">
          <a:blip r:embed="rId3">
            <a:alphaModFix/>
          </a:blip>
          <a:srcRect b="0" l="20715" r="9559" t="0"/>
          <a:stretch/>
        </p:blipFill>
        <p:spPr>
          <a:xfrm>
            <a:off x="5376775" y="592475"/>
            <a:ext cx="3958500" cy="3958500"/>
          </a:xfrm>
          <a:prstGeom prst="ellipse">
            <a:avLst/>
          </a:prstGeom>
          <a:noFill/>
          <a:ln>
            <a:noFill/>
          </a:ln>
        </p:spPr>
      </p:pic>
      <p:sp>
        <p:nvSpPr>
          <p:cNvPr id="195" name="Google Shape;195;p20"/>
          <p:cNvSpPr txBox="1"/>
          <p:nvPr>
            <p:ph type="title"/>
          </p:nvPr>
        </p:nvSpPr>
        <p:spPr>
          <a:xfrm>
            <a:off x="457200" y="1166125"/>
            <a:ext cx="45048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El papel de Cuba</a:t>
            </a:r>
            <a:endParaRPr/>
          </a:p>
        </p:txBody>
      </p:sp>
      <p:sp>
        <p:nvSpPr>
          <p:cNvPr id="196" name="Google Shape;196;p20"/>
          <p:cNvSpPr txBox="1"/>
          <p:nvPr>
            <p:ph idx="1" type="body"/>
          </p:nvPr>
        </p:nvSpPr>
        <p:spPr>
          <a:xfrm>
            <a:off x="710125" y="1849225"/>
            <a:ext cx="4433400" cy="26184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300"/>
              <a:t>Khrushchev </a:t>
            </a:r>
            <a:r>
              <a:rPr lang="en" sz="1300"/>
              <a:t>comunica</a:t>
            </a:r>
            <a:r>
              <a:rPr lang="en" sz="1300"/>
              <a:t> al gobierno cubano</a:t>
            </a:r>
            <a:r>
              <a:rPr lang="en" sz="1300"/>
              <a:t> su idea de desplegar misiles soviéticos en la isla para prevenir otro posible intento de invasión por parte de los Estados Unidos. Fidel Castro lo rechaza y propone firmar un acuerdo militar entre Cuba y la URSS. Nikita no aceptó la propuesta e insistió en que la instalación de los misiles también serviría para aumentar la capacidad defensiva de todo el bloque. El líder cubano acepta, pero sugiere que el traslado y la instalación de los cohetes se realicen de forma pública, a lo que </a:t>
            </a:r>
            <a:r>
              <a:rPr lang="en" sz="1300"/>
              <a:t>Khrushchev se niega.</a:t>
            </a:r>
            <a:endParaRPr sz="1300"/>
          </a:p>
        </p:txBody>
      </p:sp>
      <p:sp>
        <p:nvSpPr>
          <p:cNvPr id="197" name="Google Shape;197;p2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03" name="Google Shape;203;p21" title="1.mp4">
            <a:hlinkClick r:id="rId3"/>
          </p:cNvPr>
          <p:cNvPicPr preferRelativeResize="0"/>
          <p:nvPr/>
        </p:nvPicPr>
        <p:blipFill>
          <a:blip r:embed="rId4">
            <a:alphaModFix/>
          </a:blip>
          <a:stretch>
            <a:fillRect/>
          </a:stretch>
        </p:blipFill>
        <p:spPr>
          <a:xfrm>
            <a:off x="696250" y="-94100"/>
            <a:ext cx="7751500" cy="5331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09" name="Google Shape;209;p22" title="3.mp4">
            <a:hlinkClick r:id="rId3"/>
          </p:cNvPr>
          <p:cNvPicPr preferRelativeResize="0"/>
          <p:nvPr/>
        </p:nvPicPr>
        <p:blipFill>
          <a:blip r:embed="rId4">
            <a:alphaModFix/>
          </a:blip>
          <a:stretch>
            <a:fillRect/>
          </a:stretch>
        </p:blipFill>
        <p:spPr>
          <a:xfrm>
            <a:off x="667350" y="-72425"/>
            <a:ext cx="7809300" cy="5288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ymbel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